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2" r:id="rId2"/>
    <p:sldId id="263" r:id="rId3"/>
    <p:sldId id="264" r:id="rId4"/>
    <p:sldId id="267" r:id="rId5"/>
    <p:sldId id="268" r:id="rId6"/>
    <p:sldId id="269" r:id="rId7"/>
    <p:sldId id="270" r:id="rId8"/>
    <p:sldId id="265" r:id="rId9"/>
    <p:sldId id="271" r:id="rId10"/>
    <p:sldId id="274" r:id="rId11"/>
    <p:sldId id="275" r:id="rId12"/>
    <p:sldId id="272" r:id="rId13"/>
    <p:sldId id="276" r:id="rId14"/>
    <p:sldId id="273" r:id="rId15"/>
    <p:sldId id="27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23B"/>
    <a:srgbClr val="2E576F"/>
    <a:srgbClr val="87BC3F"/>
    <a:srgbClr val="19121A"/>
    <a:srgbClr val="FDD103"/>
    <a:srgbClr val="032333"/>
    <a:srgbClr val="01A89C"/>
    <a:srgbClr val="AF5300"/>
    <a:srgbClr val="A65002"/>
    <a:srgbClr val="F4F2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36"/>
    <p:restoredTop sz="94658"/>
  </p:normalViewPr>
  <p:slideViewPr>
    <p:cSldViewPr snapToGrid="0">
      <p:cViewPr varScale="1">
        <p:scale>
          <a:sx n="85" d="100"/>
          <a:sy n="85" d="100"/>
        </p:scale>
        <p:origin x="17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jpg>
</file>

<file path=ppt/media/image24.png>
</file>

<file path=ppt/media/image25.png>
</file>

<file path=ppt/media/image26.svg>
</file>

<file path=ppt/media/image27.jpg>
</file>

<file path=ppt/media/image28.png>
</file>

<file path=ppt/media/image29.png>
</file>

<file path=ppt/media/image3.svg>
</file>

<file path=ppt/media/image30.png>
</file>

<file path=ppt/media/image31.jpg>
</file>

<file path=ppt/media/image4.png>
</file>

<file path=ppt/media/image5.svg>
</file>

<file path=ppt/media/image6.png>
</file>

<file path=ppt/media/image7.sv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5732B-6553-CA48-AD5A-A27F9BF49F88}" type="datetimeFigureOut">
              <a:rPr lang="en-US" smtClean="0"/>
              <a:t>6/30/25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0F00BB-6931-CE45-8C2C-DCDC17BE8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49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108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3FC4D1-2253-8231-F8C8-869B4E16A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1F2C4-3F2A-6AEA-9289-1173DE57CB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D7D7CB-345D-96B6-0BA9-5708DA16F2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2145A-04FA-000E-F76B-664382CF5F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310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6EA0C-2037-BAE7-6634-33F2D6EC6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C013E0-DA15-DC19-A2EC-2FAE008354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3526FA-B90A-4044-DB63-19DEF29FB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DE9839-D919-D092-9FEA-983284CED0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16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CD56C-2627-FB0B-3A91-7D5C75E9DF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037158-C3CF-894A-43FA-CD51FEDA60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99FB38-3B50-3E31-135C-26DB04928C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BB768-DFF5-CC1B-3F98-ABE2BFF0A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8927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E465C6-E781-9620-8C53-4F63A6B89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B53C37-4074-F6D8-EB0D-07287972E3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1FE63E-4FA7-852D-93E3-615FB5417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30781-5249-7F68-128E-4CE1DD58C5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336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106F1F-E4B7-8B6D-A080-6B2C0B548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DFBAFF-5ADF-3A31-6210-C172BEB3CE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30ED16-4946-D652-C18D-0DBD238A04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3DD624-971F-0511-E1C6-FA3C9D1F6C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6236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1C449-F5F8-D20C-37DE-5DE0F8D5E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06B8126-DE4C-94BF-E0D1-DBA01ABC56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A2F1A9-517E-FFF5-9A3D-3AF72172F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219FFD-3A4D-C60B-8003-C0281D313B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58B015-7F5B-0CCC-6885-799D96F1B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884709-94B3-B666-ACE5-0A825608AA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3A64F5-0925-83AE-4414-57B03F7D7A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80F9B2-F748-9741-CB7C-AA0CFF2192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28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F1D5E-6C07-5868-440E-E272284F5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793CAEB-DFC3-E761-5960-1E8BBDA975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099490-C6D1-3704-5BB8-6349712D1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7F18F-6920-ADDE-6614-E28955E703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32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7D4F8-6FA4-D0D8-7DD8-CFD95A1957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78FC9A-BB46-4086-BD71-89288D39F4B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9AA62F-9200-973C-C278-3696CADC5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9FE2D-A03E-02D2-B6F8-280269E6EA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21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BE483-D31F-4DD0-3217-063D915D83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61F05C-3BFC-3C2F-392E-03F5DB27BC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3862C0-2293-FBA3-077F-87C8D2798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D3AFF-A6CE-C680-7C2D-2EE2AAEA69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91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82155-4C57-5E08-2765-71D7B0366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64FF3F-2C9C-EE29-4561-0BDEE97FEF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9D89D9-EA39-708A-7E2B-ADA155DCDB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6432F-E298-F570-3F55-7BDAAF1C84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20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E5412A-DBB4-C364-9F23-C4F5A446A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120DF8-73FF-92ED-6DBB-0C40C355EF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267D000-8570-D520-9230-615839213E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24B255-E0C2-A079-B122-DC87145512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39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54BF0-513B-37E6-DA3D-0AC24EAD6E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385F1C-5DB0-B930-6F15-34BE9CDC3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C11AB2-AB89-81B8-F259-DB8C997F7E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7DDC42-C7CA-F446-A9CC-1B9A94FC7E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64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F880F-EA56-824B-D5A1-313341763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ACBA25-FC23-E316-D044-86A0D31C2C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243674-B5BB-A35D-7D4D-AD0C5F1137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AEF2C-DA9F-9BD6-979A-83672B70C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0F00BB-6931-CE45-8C2C-DCDC17BE8A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55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217F-685D-5FA7-D865-75E8439810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A007FF-5A58-DFC1-EF54-25566F7AEC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F0E3D8-82EA-1E29-49E3-34DC710E9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C2431-1230-6689-43BF-7E975C9A0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8941B-FCCD-E4D8-B712-E5DBAA5ED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0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0217-1191-45D9-8A59-E0D2E535B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657175-6DCE-BC75-66BD-61C3AA8BBA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5A33A-0CE8-451E-DA92-0BAAEB2D3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4703F-DD1B-7F86-08F8-8181C71DF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55F7-E810-226B-800F-8242496A0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05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78CF0E-6CF1-632C-C13A-59F82F3E8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4EF53C-CC59-D9E3-42A6-0CF73578C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7582D-E0F2-ED54-625A-E142FBCBA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AEAAD-CB68-929F-76B5-DF4E87155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0BB52-19C1-7A1B-B5CF-15C39625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370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0CEFF-446F-2EE6-54C8-C3CF1AF73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75F87-25D9-286D-A12A-9AC6260D05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C3429-356C-5CD7-2736-1EF7D554B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BF41BB-0B4D-CDBD-9A0E-E5596417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19DC1-38A3-6663-9D8C-47D4B1EC5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88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45A67-D5E0-BFAD-D843-4EB88FBEF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ED930D-06BD-EB8D-501F-D4D48FEDE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D85A4-BBA3-EF60-08AF-8F81DDA1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ECA51-3474-AECD-3194-624BC7E0F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6FCCD-13E7-B626-4545-FC7DEC002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90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1ADBE-353A-20D9-F2B7-A5A4444F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D3056-DDFE-5D8D-B7EA-16C295BD3F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72A5D-03E8-D660-450C-568EF1A8E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E6DD9-1DC0-A1BC-967C-62DACAFE7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A1340-C4B0-707A-2CAA-3DC764186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F442BB-F0EC-F3CA-8A12-FF2C748A8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66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086E1-08F5-3F5F-E470-E99553E5A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04E793-793A-6514-D843-8F0E8FD69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BC92A-FEBC-DBE5-49CD-BE40860C9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5D9FE0-A9BA-4053-E270-68D860BB8E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5CE710-67D6-BF5E-8F24-06D5B68A2B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1227F9-CFAE-143D-2299-454076A0E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33110-50F2-E49E-7B05-27ACBA6D8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9374A6-B04F-E0FF-6C1C-904FCB6FC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07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058A8-4F31-0213-ABDC-6DE93310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3CBC7F-48F5-B06C-6480-C34769C2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2F542C-029D-7AD4-12D8-9B25BD7B6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A39F6A-540D-4DD1-31E0-C8B0FEADF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90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278330-3383-B1E1-4859-7B1CCFA30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7B95BF-E142-D30F-A815-0117CA4D1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0D6E9-49ED-E5A5-E433-5BD96605F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78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83B77-011F-8D44-2AEA-F2FD102EE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5C89-5FE6-CA9D-F3FF-6D8AD752F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7BFC0-38AA-F244-A1B2-34AA0777B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FB38C-21BF-BB1E-752D-FE9E30FA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68AA0-85DE-F30A-38FD-31048B471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B7D77-7610-4290-7D06-813F896D2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63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3B75-9BEB-E3C0-2073-9E5DCCB98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3D003A-C673-6532-47FB-CDA08920D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D6327-0A4C-66FD-052E-18FA8F9A4B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5D7143-D79B-EA9C-E059-D3AB30A27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6600B6-68AA-D11D-5BB0-F363B8CC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E6F8A8-DD02-BA28-1790-85260821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37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6475C2-226C-5946-2C17-868942A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A6A9F-D3CC-F01A-6258-56A48A726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7F8D87-6303-A553-26CA-C6B2638EA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50CAE4-E4BA-A54C-A0D4-8D14DD9051ED}" type="datetimeFigureOut">
              <a:rPr lang="en-US" smtClean="0"/>
              <a:t>6/30/25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F775B-07B1-7FBB-FB2A-B1CDAC5FD9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441E1-AE02-C95E-6F26-4F96ABB93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1544E7-8187-7445-AA93-9FAB199DC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83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12" Type="http://schemas.openxmlformats.org/officeDocument/2006/relationships/image" Target="../media/image26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5.png"/><Relationship Id="rId5" Type="http://schemas.openxmlformats.org/officeDocument/2006/relationships/image" Target="../media/image3.svg"/><Relationship Id="rId10" Type="http://schemas.openxmlformats.org/officeDocument/2006/relationships/image" Target="../media/image24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27.jp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27.jp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2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29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30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31.jp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6.svg"/><Relationship Id="rId18" Type="http://schemas.openxmlformats.org/officeDocument/2006/relationships/image" Target="../media/image21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12" Type="http://schemas.openxmlformats.org/officeDocument/2006/relationships/image" Target="../media/image15.png"/><Relationship Id="rId17" Type="http://schemas.openxmlformats.org/officeDocument/2006/relationships/image" Target="../media/image20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14.svg"/><Relationship Id="rId5" Type="http://schemas.openxmlformats.org/officeDocument/2006/relationships/image" Target="../media/image3.svg"/><Relationship Id="rId15" Type="http://schemas.openxmlformats.org/officeDocument/2006/relationships/image" Target="../media/image18.svg"/><Relationship Id="rId10" Type="http://schemas.openxmlformats.org/officeDocument/2006/relationships/image" Target="../media/image13.png"/><Relationship Id="rId19" Type="http://schemas.openxmlformats.org/officeDocument/2006/relationships/image" Target="../media/image22.sv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23.jp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robotic arm welding metal&#10;&#10;Description automatically generated">
            <a:extLst>
              <a:ext uri="{FF2B5EF4-FFF2-40B4-BE49-F238E27FC236}">
                <a16:creationId xmlns:a16="http://schemas.microsoft.com/office/drawing/2014/main" id="{227D753C-A83C-BDAD-C1F6-ED70E5BA8D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0" t="6739" r="34515" b="2159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03D8A0F-4E55-D253-F8B0-0E43A5533591}"/>
              </a:ext>
            </a:extLst>
          </p:cNvPr>
          <p:cNvSpPr txBox="1"/>
          <p:nvPr/>
        </p:nvSpPr>
        <p:spPr>
          <a:xfrm>
            <a:off x="-82431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4005138" y="5177177"/>
                </a:moveTo>
                <a:lnTo>
                  <a:pt x="4068003" y="5177177"/>
                </a:lnTo>
                <a:cubicBezTo>
                  <a:pt x="4092311" y="5177177"/>
                  <a:pt x="4110123" y="5184302"/>
                  <a:pt x="4121438" y="5198551"/>
                </a:cubicBezTo>
                <a:cubicBezTo>
                  <a:pt x="4132754" y="5212801"/>
                  <a:pt x="4138412" y="5235851"/>
                  <a:pt x="4138412" y="5267703"/>
                </a:cubicBezTo>
                <a:lnTo>
                  <a:pt x="4138412" y="5335597"/>
                </a:lnTo>
                <a:cubicBezTo>
                  <a:pt x="4138412" y="5369125"/>
                  <a:pt x="4131497" y="5393014"/>
                  <a:pt x="4117667" y="5407263"/>
                </a:cubicBezTo>
                <a:cubicBezTo>
                  <a:pt x="4103836" y="5421513"/>
                  <a:pt x="4083091" y="5428637"/>
                  <a:pt x="4055430" y="5428637"/>
                </a:cubicBezTo>
                <a:lnTo>
                  <a:pt x="4005138" y="5428637"/>
                </a:lnTo>
                <a:close/>
                <a:moveTo>
                  <a:pt x="4609785" y="5051447"/>
                </a:moveTo>
                <a:lnTo>
                  <a:pt x="4609785" y="5931557"/>
                </a:lnTo>
                <a:lnTo>
                  <a:pt x="4733001" y="5931557"/>
                </a:lnTo>
                <a:lnTo>
                  <a:pt x="4733001" y="5289077"/>
                </a:lnTo>
                <a:lnTo>
                  <a:pt x="4735515" y="5289077"/>
                </a:lnTo>
                <a:lnTo>
                  <a:pt x="4901479" y="5931557"/>
                </a:lnTo>
                <a:lnTo>
                  <a:pt x="5043554" y="5931557"/>
                </a:lnTo>
                <a:lnTo>
                  <a:pt x="5043554" y="5051447"/>
                </a:lnTo>
                <a:lnTo>
                  <a:pt x="4920339" y="5051447"/>
                </a:lnTo>
                <a:lnTo>
                  <a:pt x="4920339" y="5578256"/>
                </a:lnTo>
                <a:lnTo>
                  <a:pt x="4917824" y="5578256"/>
                </a:lnTo>
                <a:lnTo>
                  <a:pt x="4783293" y="5051447"/>
                </a:lnTo>
                <a:close/>
                <a:moveTo>
                  <a:pt x="4371660" y="5051447"/>
                </a:moveTo>
                <a:lnTo>
                  <a:pt x="4371660" y="5931557"/>
                </a:lnTo>
                <a:lnTo>
                  <a:pt x="4509963" y="5931557"/>
                </a:lnTo>
                <a:lnTo>
                  <a:pt x="4509963" y="5051447"/>
                </a:lnTo>
                <a:close/>
                <a:moveTo>
                  <a:pt x="3866835" y="5051447"/>
                </a:moveTo>
                <a:lnTo>
                  <a:pt x="3866835" y="5931557"/>
                </a:lnTo>
                <a:lnTo>
                  <a:pt x="4005138" y="5931557"/>
                </a:lnTo>
                <a:lnTo>
                  <a:pt x="4005138" y="5554367"/>
                </a:lnTo>
                <a:lnTo>
                  <a:pt x="4052916" y="5554367"/>
                </a:lnTo>
                <a:cubicBezTo>
                  <a:pt x="4084767" y="5554367"/>
                  <a:pt x="4107189" y="5562330"/>
                  <a:pt x="4120181" y="5578256"/>
                </a:cubicBezTo>
                <a:cubicBezTo>
                  <a:pt x="4133173" y="5594182"/>
                  <a:pt x="4139669" y="5622261"/>
                  <a:pt x="4139669" y="5662495"/>
                </a:cubicBezTo>
                <a:lnTo>
                  <a:pt x="4139669" y="5823429"/>
                </a:lnTo>
                <a:cubicBezTo>
                  <a:pt x="4139669" y="5856119"/>
                  <a:pt x="4140507" y="5878751"/>
                  <a:pt x="4142184" y="5891324"/>
                </a:cubicBezTo>
                <a:cubicBezTo>
                  <a:pt x="4143860" y="5903897"/>
                  <a:pt x="4147213" y="5917308"/>
                  <a:pt x="4152242" y="5931557"/>
                </a:cubicBezTo>
                <a:lnTo>
                  <a:pt x="4293060" y="5931557"/>
                </a:lnTo>
                <a:cubicBezTo>
                  <a:pt x="4286354" y="5916470"/>
                  <a:pt x="4282163" y="5901172"/>
                  <a:pt x="4280487" y="5885666"/>
                </a:cubicBezTo>
                <a:cubicBezTo>
                  <a:pt x="4278810" y="5870159"/>
                  <a:pt x="4277972" y="5849833"/>
                  <a:pt x="4277972" y="5824687"/>
                </a:cubicBezTo>
                <a:lnTo>
                  <a:pt x="4277972" y="5670039"/>
                </a:lnTo>
                <a:cubicBezTo>
                  <a:pt x="4277972" y="5618070"/>
                  <a:pt x="4271057" y="5576580"/>
                  <a:pt x="4257227" y="5545566"/>
                </a:cubicBezTo>
                <a:cubicBezTo>
                  <a:pt x="4243397" y="5514553"/>
                  <a:pt x="4219717" y="5494017"/>
                  <a:pt x="4186189" y="5483958"/>
                </a:cubicBezTo>
                <a:lnTo>
                  <a:pt x="4186189" y="5481444"/>
                </a:lnTo>
                <a:cubicBezTo>
                  <a:pt x="4246540" y="5457136"/>
                  <a:pt x="4276715" y="5399300"/>
                  <a:pt x="4276715" y="5307936"/>
                </a:cubicBezTo>
                <a:lnTo>
                  <a:pt x="4276715" y="5253873"/>
                </a:lnTo>
                <a:cubicBezTo>
                  <a:pt x="4276715" y="5185140"/>
                  <a:pt x="4260370" y="5134220"/>
                  <a:pt x="4227680" y="5101111"/>
                </a:cubicBezTo>
                <a:cubicBezTo>
                  <a:pt x="4194991" y="5068002"/>
                  <a:pt x="4143022" y="5051447"/>
                  <a:pt x="4071775" y="5051447"/>
                </a:cubicBezTo>
                <a:close/>
                <a:moveTo>
                  <a:pt x="3409635" y="5051447"/>
                </a:moveTo>
                <a:lnTo>
                  <a:pt x="3409635" y="5931557"/>
                </a:lnTo>
                <a:lnTo>
                  <a:pt x="3786825" y="5931557"/>
                </a:lnTo>
                <a:lnTo>
                  <a:pt x="3786825" y="5805827"/>
                </a:lnTo>
                <a:lnTo>
                  <a:pt x="3547938" y="5805827"/>
                </a:lnTo>
                <a:lnTo>
                  <a:pt x="3547938" y="5535508"/>
                </a:lnTo>
                <a:lnTo>
                  <a:pt x="3737791" y="5535508"/>
                </a:lnTo>
                <a:lnTo>
                  <a:pt x="3737791" y="5409778"/>
                </a:lnTo>
                <a:lnTo>
                  <a:pt x="3547938" y="5409778"/>
                </a:lnTo>
                <a:lnTo>
                  <a:pt x="3547938" y="5177177"/>
                </a:lnTo>
                <a:lnTo>
                  <a:pt x="3786825" y="5177177"/>
                </a:lnTo>
                <a:lnTo>
                  <a:pt x="3786825" y="5051447"/>
                </a:lnTo>
                <a:close/>
                <a:moveTo>
                  <a:pt x="2952435" y="5051447"/>
                </a:moveTo>
                <a:lnTo>
                  <a:pt x="2952435" y="5931557"/>
                </a:lnTo>
                <a:lnTo>
                  <a:pt x="3329625" y="5931557"/>
                </a:lnTo>
                <a:lnTo>
                  <a:pt x="3329625" y="5805827"/>
                </a:lnTo>
                <a:lnTo>
                  <a:pt x="3090738" y="5805827"/>
                </a:lnTo>
                <a:lnTo>
                  <a:pt x="3090738" y="5535508"/>
                </a:lnTo>
                <a:lnTo>
                  <a:pt x="3280591" y="5535508"/>
                </a:lnTo>
                <a:lnTo>
                  <a:pt x="3280591" y="5409778"/>
                </a:lnTo>
                <a:lnTo>
                  <a:pt x="3090738" y="5409778"/>
                </a:lnTo>
                <a:lnTo>
                  <a:pt x="3090738" y="5177177"/>
                </a:lnTo>
                <a:lnTo>
                  <a:pt x="3329625" y="5177177"/>
                </a:lnTo>
                <a:lnTo>
                  <a:pt x="3329625" y="5051447"/>
                </a:lnTo>
                <a:close/>
                <a:moveTo>
                  <a:pt x="2419036" y="5051447"/>
                </a:moveTo>
                <a:lnTo>
                  <a:pt x="2419036" y="5931557"/>
                </a:lnTo>
                <a:lnTo>
                  <a:pt x="2542251" y="5931557"/>
                </a:lnTo>
                <a:lnTo>
                  <a:pt x="2542251" y="5289077"/>
                </a:lnTo>
                <a:lnTo>
                  <a:pt x="2544765" y="5289077"/>
                </a:lnTo>
                <a:lnTo>
                  <a:pt x="2710729" y="5931557"/>
                </a:lnTo>
                <a:lnTo>
                  <a:pt x="2852804" y="5931557"/>
                </a:lnTo>
                <a:lnTo>
                  <a:pt x="2852804" y="5051447"/>
                </a:lnTo>
                <a:lnTo>
                  <a:pt x="2729589" y="5051447"/>
                </a:lnTo>
                <a:lnTo>
                  <a:pt x="2729589" y="5578256"/>
                </a:lnTo>
                <a:lnTo>
                  <a:pt x="2727074" y="5578256"/>
                </a:lnTo>
                <a:lnTo>
                  <a:pt x="2592543" y="5051447"/>
                </a:lnTo>
                <a:close/>
                <a:moveTo>
                  <a:pt x="2180911" y="5051447"/>
                </a:moveTo>
                <a:lnTo>
                  <a:pt x="2180911" y="5931557"/>
                </a:lnTo>
                <a:lnTo>
                  <a:pt x="2319213" y="5931557"/>
                </a:lnTo>
                <a:lnTo>
                  <a:pt x="2319213" y="5051447"/>
                </a:lnTo>
                <a:close/>
                <a:moveTo>
                  <a:pt x="1152211" y="5051447"/>
                </a:moveTo>
                <a:lnTo>
                  <a:pt x="1152211" y="5931557"/>
                </a:lnTo>
                <a:lnTo>
                  <a:pt x="1275426" y="5931557"/>
                </a:lnTo>
                <a:lnTo>
                  <a:pt x="1275426" y="5289077"/>
                </a:lnTo>
                <a:lnTo>
                  <a:pt x="1277941" y="5289077"/>
                </a:lnTo>
                <a:lnTo>
                  <a:pt x="1443904" y="5931557"/>
                </a:lnTo>
                <a:lnTo>
                  <a:pt x="1585979" y="5931557"/>
                </a:lnTo>
                <a:lnTo>
                  <a:pt x="1585979" y="5051447"/>
                </a:lnTo>
                <a:lnTo>
                  <a:pt x="1462764" y="5051447"/>
                </a:lnTo>
                <a:lnTo>
                  <a:pt x="1462764" y="5578256"/>
                </a:lnTo>
                <a:lnTo>
                  <a:pt x="1460249" y="5578256"/>
                </a:lnTo>
                <a:lnTo>
                  <a:pt x="1325718" y="5051447"/>
                </a:lnTo>
                <a:close/>
                <a:moveTo>
                  <a:pt x="695011" y="5051447"/>
                </a:moveTo>
                <a:lnTo>
                  <a:pt x="695011" y="5931557"/>
                </a:lnTo>
                <a:lnTo>
                  <a:pt x="1072201" y="5931557"/>
                </a:lnTo>
                <a:lnTo>
                  <a:pt x="1072201" y="5805827"/>
                </a:lnTo>
                <a:lnTo>
                  <a:pt x="833314" y="5805827"/>
                </a:lnTo>
                <a:lnTo>
                  <a:pt x="833314" y="5535508"/>
                </a:lnTo>
                <a:lnTo>
                  <a:pt x="1023166" y="5535508"/>
                </a:lnTo>
                <a:lnTo>
                  <a:pt x="1023166" y="5409778"/>
                </a:lnTo>
                <a:lnTo>
                  <a:pt x="833314" y="5409778"/>
                </a:lnTo>
                <a:lnTo>
                  <a:pt x="833314" y="5177177"/>
                </a:lnTo>
                <a:lnTo>
                  <a:pt x="1072201" y="5177177"/>
                </a:lnTo>
                <a:lnTo>
                  <a:pt x="1072201" y="5051447"/>
                </a:lnTo>
                <a:close/>
                <a:moveTo>
                  <a:pt x="5339324" y="5038874"/>
                </a:moveTo>
                <a:cubicBezTo>
                  <a:pt x="5272268" y="5038874"/>
                  <a:pt x="5221138" y="5057943"/>
                  <a:pt x="5185934" y="5096081"/>
                </a:cubicBezTo>
                <a:cubicBezTo>
                  <a:pt x="5150729" y="5134220"/>
                  <a:pt x="5133127" y="5188912"/>
                  <a:pt x="5133127" y="5260159"/>
                </a:cubicBezTo>
                <a:lnTo>
                  <a:pt x="5133127" y="5722845"/>
                </a:lnTo>
                <a:cubicBezTo>
                  <a:pt x="5133127" y="5794092"/>
                  <a:pt x="5150729" y="5848785"/>
                  <a:pt x="5185934" y="5886923"/>
                </a:cubicBezTo>
                <a:cubicBezTo>
                  <a:pt x="5221138" y="5925061"/>
                  <a:pt x="5272268" y="5944130"/>
                  <a:pt x="5339324" y="5944130"/>
                </a:cubicBezTo>
                <a:cubicBezTo>
                  <a:pt x="5406380" y="5944130"/>
                  <a:pt x="5457510" y="5925061"/>
                  <a:pt x="5492714" y="5886923"/>
                </a:cubicBezTo>
                <a:cubicBezTo>
                  <a:pt x="5527919" y="5848785"/>
                  <a:pt x="5545521" y="5794092"/>
                  <a:pt x="5545521" y="5722845"/>
                </a:cubicBezTo>
                <a:lnTo>
                  <a:pt x="5545521" y="5434924"/>
                </a:lnTo>
                <a:lnTo>
                  <a:pt x="5345611" y="5434924"/>
                </a:lnTo>
                <a:lnTo>
                  <a:pt x="5345611" y="5560654"/>
                </a:lnTo>
                <a:lnTo>
                  <a:pt x="5414762" y="5560654"/>
                </a:lnTo>
                <a:lnTo>
                  <a:pt x="5414762" y="5732904"/>
                </a:lnTo>
                <a:cubicBezTo>
                  <a:pt x="5414762" y="5789901"/>
                  <a:pt x="5390873" y="5818400"/>
                  <a:pt x="5343096" y="5818400"/>
                </a:cubicBezTo>
                <a:cubicBezTo>
                  <a:pt x="5295318" y="5818400"/>
                  <a:pt x="5271430" y="5789901"/>
                  <a:pt x="5271430" y="5732904"/>
                </a:cubicBezTo>
                <a:lnTo>
                  <a:pt x="5271430" y="5251358"/>
                </a:lnTo>
                <a:cubicBezTo>
                  <a:pt x="5271430" y="5193522"/>
                  <a:pt x="5295318" y="5164604"/>
                  <a:pt x="5343096" y="5164604"/>
                </a:cubicBezTo>
                <a:cubicBezTo>
                  <a:pt x="5390873" y="5164604"/>
                  <a:pt x="5414762" y="5193522"/>
                  <a:pt x="5414762" y="5251358"/>
                </a:cubicBezTo>
                <a:lnTo>
                  <a:pt x="5414762" y="5335597"/>
                </a:lnTo>
                <a:lnTo>
                  <a:pt x="5545521" y="5335597"/>
                </a:lnTo>
                <a:lnTo>
                  <a:pt x="5545521" y="5260159"/>
                </a:lnTo>
                <a:cubicBezTo>
                  <a:pt x="5545521" y="5188912"/>
                  <a:pt x="5527919" y="5134220"/>
                  <a:pt x="5492714" y="5096081"/>
                </a:cubicBezTo>
                <a:cubicBezTo>
                  <a:pt x="5457510" y="5057943"/>
                  <a:pt x="5406380" y="5038874"/>
                  <a:pt x="5339324" y="5038874"/>
                </a:cubicBezTo>
                <a:close/>
                <a:moveTo>
                  <a:pt x="1881749" y="5038874"/>
                </a:moveTo>
                <a:cubicBezTo>
                  <a:pt x="1814694" y="5038874"/>
                  <a:pt x="1763563" y="5057943"/>
                  <a:pt x="1728359" y="5096081"/>
                </a:cubicBezTo>
                <a:cubicBezTo>
                  <a:pt x="1693154" y="5134220"/>
                  <a:pt x="1675552" y="5188912"/>
                  <a:pt x="1675552" y="5260159"/>
                </a:cubicBezTo>
                <a:lnTo>
                  <a:pt x="1675552" y="5722845"/>
                </a:lnTo>
                <a:cubicBezTo>
                  <a:pt x="1675552" y="5794092"/>
                  <a:pt x="1693154" y="5848785"/>
                  <a:pt x="1728359" y="5886923"/>
                </a:cubicBezTo>
                <a:cubicBezTo>
                  <a:pt x="1763563" y="5925061"/>
                  <a:pt x="1814694" y="5944130"/>
                  <a:pt x="1881749" y="5944130"/>
                </a:cubicBezTo>
                <a:cubicBezTo>
                  <a:pt x="1948805" y="5944130"/>
                  <a:pt x="1999936" y="5925061"/>
                  <a:pt x="2035140" y="5886923"/>
                </a:cubicBezTo>
                <a:cubicBezTo>
                  <a:pt x="2070344" y="5848785"/>
                  <a:pt x="2087947" y="5794092"/>
                  <a:pt x="2087947" y="5722845"/>
                </a:cubicBezTo>
                <a:lnTo>
                  <a:pt x="2087947" y="5434924"/>
                </a:lnTo>
                <a:lnTo>
                  <a:pt x="1888036" y="5434924"/>
                </a:lnTo>
                <a:lnTo>
                  <a:pt x="1888036" y="5560654"/>
                </a:lnTo>
                <a:lnTo>
                  <a:pt x="1957188" y="5560654"/>
                </a:lnTo>
                <a:lnTo>
                  <a:pt x="1957188" y="5732904"/>
                </a:lnTo>
                <a:cubicBezTo>
                  <a:pt x="1957188" y="5789901"/>
                  <a:pt x="1933299" y="5818400"/>
                  <a:pt x="1885521" y="5818400"/>
                </a:cubicBezTo>
                <a:cubicBezTo>
                  <a:pt x="1837744" y="5818400"/>
                  <a:pt x="1813855" y="5789901"/>
                  <a:pt x="1813855" y="5732904"/>
                </a:cubicBezTo>
                <a:lnTo>
                  <a:pt x="1813855" y="5251358"/>
                </a:lnTo>
                <a:cubicBezTo>
                  <a:pt x="1813855" y="5193522"/>
                  <a:pt x="1837744" y="5164604"/>
                  <a:pt x="1885521" y="5164604"/>
                </a:cubicBezTo>
                <a:cubicBezTo>
                  <a:pt x="1933299" y="5164604"/>
                  <a:pt x="1957188" y="5193522"/>
                  <a:pt x="1957188" y="5251358"/>
                </a:cubicBezTo>
                <a:lnTo>
                  <a:pt x="1957188" y="5335597"/>
                </a:lnTo>
                <a:lnTo>
                  <a:pt x="2087947" y="5335597"/>
                </a:lnTo>
                <a:lnTo>
                  <a:pt x="2087947" y="5260159"/>
                </a:lnTo>
                <a:cubicBezTo>
                  <a:pt x="2087947" y="5188912"/>
                  <a:pt x="2070344" y="5134220"/>
                  <a:pt x="2035140" y="5096081"/>
                </a:cubicBezTo>
                <a:cubicBezTo>
                  <a:pt x="1999936" y="5057943"/>
                  <a:pt x="1948805" y="5038874"/>
                  <a:pt x="1881749" y="5038874"/>
                </a:cubicBezTo>
                <a:close/>
                <a:moveTo>
                  <a:pt x="4304379" y="3372167"/>
                </a:moveTo>
                <a:lnTo>
                  <a:pt x="4308951" y="3372167"/>
                </a:lnTo>
                <a:lnTo>
                  <a:pt x="4420965" y="4163123"/>
                </a:lnTo>
                <a:lnTo>
                  <a:pt x="4194651" y="4163123"/>
                </a:lnTo>
                <a:close/>
                <a:moveTo>
                  <a:pt x="1103979" y="3372167"/>
                </a:moveTo>
                <a:lnTo>
                  <a:pt x="1108552" y="3372167"/>
                </a:lnTo>
                <a:lnTo>
                  <a:pt x="1220565" y="4163123"/>
                </a:lnTo>
                <a:lnTo>
                  <a:pt x="994251" y="4163123"/>
                </a:lnTo>
                <a:close/>
                <a:moveTo>
                  <a:pt x="4866736" y="3093275"/>
                </a:moveTo>
                <a:lnTo>
                  <a:pt x="4866736" y="4693475"/>
                </a:lnTo>
                <a:lnTo>
                  <a:pt x="5531962" y="4693475"/>
                </a:lnTo>
                <a:lnTo>
                  <a:pt x="5531962" y="4464875"/>
                </a:lnTo>
                <a:lnTo>
                  <a:pt x="5118196" y="4464875"/>
                </a:lnTo>
                <a:lnTo>
                  <a:pt x="5118196" y="3093275"/>
                </a:lnTo>
                <a:close/>
                <a:moveTo>
                  <a:pt x="4146645" y="3093275"/>
                </a:moveTo>
                <a:lnTo>
                  <a:pt x="3886041" y="4693475"/>
                </a:lnTo>
                <a:lnTo>
                  <a:pt x="4119213" y="4693475"/>
                </a:lnTo>
                <a:lnTo>
                  <a:pt x="4164933" y="4380293"/>
                </a:lnTo>
                <a:lnTo>
                  <a:pt x="4450683" y="4380293"/>
                </a:lnTo>
                <a:lnTo>
                  <a:pt x="4450683" y="4375721"/>
                </a:lnTo>
                <a:lnTo>
                  <a:pt x="4496403" y="4693475"/>
                </a:lnTo>
                <a:lnTo>
                  <a:pt x="4747863" y="4693475"/>
                </a:lnTo>
                <a:lnTo>
                  <a:pt x="4487259" y="3093275"/>
                </a:lnTo>
                <a:close/>
                <a:moveTo>
                  <a:pt x="2637885" y="3093275"/>
                </a:moveTo>
                <a:lnTo>
                  <a:pt x="2637885" y="4693475"/>
                </a:lnTo>
                <a:lnTo>
                  <a:pt x="2889345" y="4693475"/>
                </a:lnTo>
                <a:lnTo>
                  <a:pt x="2889345" y="3093275"/>
                </a:lnTo>
                <a:close/>
                <a:moveTo>
                  <a:pt x="1666336" y="3093275"/>
                </a:moveTo>
                <a:lnTo>
                  <a:pt x="1666336" y="4693475"/>
                </a:lnTo>
                <a:lnTo>
                  <a:pt x="1890363" y="4693475"/>
                </a:lnTo>
                <a:lnTo>
                  <a:pt x="1890363" y="3525329"/>
                </a:lnTo>
                <a:lnTo>
                  <a:pt x="1894935" y="3525329"/>
                </a:lnTo>
                <a:lnTo>
                  <a:pt x="2196687" y="4693475"/>
                </a:lnTo>
                <a:lnTo>
                  <a:pt x="2455006" y="4693475"/>
                </a:lnTo>
                <a:lnTo>
                  <a:pt x="2455006" y="3093275"/>
                </a:lnTo>
                <a:lnTo>
                  <a:pt x="2230977" y="3093275"/>
                </a:lnTo>
                <a:lnTo>
                  <a:pt x="2230977" y="4051109"/>
                </a:lnTo>
                <a:lnTo>
                  <a:pt x="2226405" y="4051109"/>
                </a:lnTo>
                <a:lnTo>
                  <a:pt x="1981803" y="3093275"/>
                </a:lnTo>
                <a:close/>
                <a:moveTo>
                  <a:pt x="946245" y="3093275"/>
                </a:moveTo>
                <a:lnTo>
                  <a:pt x="685641" y="4693475"/>
                </a:lnTo>
                <a:lnTo>
                  <a:pt x="918813" y="4693475"/>
                </a:lnTo>
                <a:lnTo>
                  <a:pt x="964533" y="4380293"/>
                </a:lnTo>
                <a:lnTo>
                  <a:pt x="1250283" y="4380293"/>
                </a:lnTo>
                <a:lnTo>
                  <a:pt x="1250283" y="4375721"/>
                </a:lnTo>
                <a:lnTo>
                  <a:pt x="1296003" y="4693475"/>
                </a:lnTo>
                <a:lnTo>
                  <a:pt x="1547463" y="4693475"/>
                </a:lnTo>
                <a:lnTo>
                  <a:pt x="1286859" y="3093275"/>
                </a:lnTo>
                <a:close/>
                <a:moveTo>
                  <a:pt x="3430365" y="3070415"/>
                </a:moveTo>
                <a:cubicBezTo>
                  <a:pt x="3309969" y="3070415"/>
                  <a:pt x="3218148" y="3104705"/>
                  <a:pt x="3154902" y="3173285"/>
                </a:cubicBezTo>
                <a:cubicBezTo>
                  <a:pt x="3091656" y="3241865"/>
                  <a:pt x="3060033" y="3338639"/>
                  <a:pt x="3060033" y="3463607"/>
                </a:cubicBezTo>
                <a:lnTo>
                  <a:pt x="3060033" y="4323143"/>
                </a:lnTo>
                <a:cubicBezTo>
                  <a:pt x="3060033" y="4448111"/>
                  <a:pt x="3091656" y="4544885"/>
                  <a:pt x="3154902" y="4613465"/>
                </a:cubicBezTo>
                <a:cubicBezTo>
                  <a:pt x="3218148" y="4682045"/>
                  <a:pt x="3309969" y="4716335"/>
                  <a:pt x="3430365" y="4716335"/>
                </a:cubicBezTo>
                <a:cubicBezTo>
                  <a:pt x="3550761" y="4716335"/>
                  <a:pt x="3642582" y="4682045"/>
                  <a:pt x="3705828" y="4613465"/>
                </a:cubicBezTo>
                <a:cubicBezTo>
                  <a:pt x="3769074" y="4544885"/>
                  <a:pt x="3800697" y="4448111"/>
                  <a:pt x="3800697" y="4323143"/>
                </a:cubicBezTo>
                <a:lnTo>
                  <a:pt x="3800697" y="4096829"/>
                </a:lnTo>
                <a:lnTo>
                  <a:pt x="3562953" y="4096829"/>
                </a:lnTo>
                <a:lnTo>
                  <a:pt x="3562953" y="4341431"/>
                </a:lnTo>
                <a:cubicBezTo>
                  <a:pt x="3562953" y="4438967"/>
                  <a:pt x="3521043" y="4487735"/>
                  <a:pt x="3437223" y="4487735"/>
                </a:cubicBezTo>
                <a:cubicBezTo>
                  <a:pt x="3353403" y="4487735"/>
                  <a:pt x="3311493" y="4438967"/>
                  <a:pt x="3311493" y="4341431"/>
                </a:cubicBezTo>
                <a:lnTo>
                  <a:pt x="3311493" y="3447605"/>
                </a:lnTo>
                <a:cubicBezTo>
                  <a:pt x="3311493" y="3348545"/>
                  <a:pt x="3353403" y="3299015"/>
                  <a:pt x="3437223" y="3299015"/>
                </a:cubicBezTo>
                <a:cubicBezTo>
                  <a:pt x="3521043" y="3299015"/>
                  <a:pt x="3562953" y="3348545"/>
                  <a:pt x="3562953" y="3447605"/>
                </a:cubicBezTo>
                <a:lnTo>
                  <a:pt x="3562953" y="3632771"/>
                </a:lnTo>
                <a:lnTo>
                  <a:pt x="3800697" y="3632771"/>
                </a:lnTo>
                <a:lnTo>
                  <a:pt x="3800697" y="3463607"/>
                </a:lnTo>
                <a:cubicBezTo>
                  <a:pt x="3800697" y="3338639"/>
                  <a:pt x="3769074" y="3241865"/>
                  <a:pt x="3705828" y="3173285"/>
                </a:cubicBezTo>
                <a:cubicBezTo>
                  <a:pt x="3642582" y="3104705"/>
                  <a:pt x="3550761" y="3070415"/>
                  <a:pt x="3430365" y="3070415"/>
                </a:cubicBezTo>
                <a:close/>
                <a:moveTo>
                  <a:pt x="4528478" y="749040"/>
                </a:moveTo>
                <a:lnTo>
                  <a:pt x="4528478" y="2835967"/>
                </a:lnTo>
                <a:lnTo>
                  <a:pt x="4856423" y="2835967"/>
                </a:lnTo>
                <a:lnTo>
                  <a:pt x="4856423" y="1896850"/>
                </a:lnTo>
                <a:lnTo>
                  <a:pt x="5208220" y="1896850"/>
                </a:lnTo>
                <a:lnTo>
                  <a:pt x="5208220" y="2835967"/>
                </a:lnTo>
                <a:lnTo>
                  <a:pt x="5536165" y="2835967"/>
                </a:lnTo>
                <a:lnTo>
                  <a:pt x="5536165" y="749040"/>
                </a:lnTo>
                <a:lnTo>
                  <a:pt x="5208220" y="749040"/>
                </a:lnTo>
                <a:lnTo>
                  <a:pt x="5208220" y="1598717"/>
                </a:lnTo>
                <a:lnTo>
                  <a:pt x="4856423" y="1598717"/>
                </a:lnTo>
                <a:lnTo>
                  <a:pt x="4856423" y="749040"/>
                </a:lnTo>
                <a:close/>
                <a:moveTo>
                  <a:pt x="2299627" y="749040"/>
                </a:moveTo>
                <a:lnTo>
                  <a:pt x="2299627" y="2835967"/>
                </a:lnTo>
                <a:lnTo>
                  <a:pt x="3194025" y="2835967"/>
                </a:lnTo>
                <a:lnTo>
                  <a:pt x="3194025" y="2537834"/>
                </a:lnTo>
                <a:lnTo>
                  <a:pt x="2627573" y="2537834"/>
                </a:lnTo>
                <a:lnTo>
                  <a:pt x="2627573" y="1896850"/>
                </a:lnTo>
                <a:lnTo>
                  <a:pt x="3077753" y="1896850"/>
                </a:lnTo>
                <a:lnTo>
                  <a:pt x="3077753" y="1598717"/>
                </a:lnTo>
                <a:lnTo>
                  <a:pt x="2627573" y="1598717"/>
                </a:lnTo>
                <a:lnTo>
                  <a:pt x="2627573" y="1047172"/>
                </a:lnTo>
                <a:lnTo>
                  <a:pt x="3194025" y="1047172"/>
                </a:lnTo>
                <a:lnTo>
                  <a:pt x="3194025" y="749040"/>
                </a:lnTo>
                <a:close/>
                <a:moveTo>
                  <a:pt x="699428" y="749040"/>
                </a:moveTo>
                <a:lnTo>
                  <a:pt x="699428" y="2835967"/>
                </a:lnTo>
                <a:lnTo>
                  <a:pt x="985635" y="2835967"/>
                </a:lnTo>
                <a:lnTo>
                  <a:pt x="985635" y="1255865"/>
                </a:lnTo>
                <a:lnTo>
                  <a:pt x="991598" y="1255865"/>
                </a:lnTo>
                <a:lnTo>
                  <a:pt x="1230104" y="2835967"/>
                </a:lnTo>
                <a:lnTo>
                  <a:pt x="1504385" y="2835967"/>
                </a:lnTo>
                <a:lnTo>
                  <a:pt x="1742891" y="1255865"/>
                </a:lnTo>
                <a:lnTo>
                  <a:pt x="1748854" y="1255865"/>
                </a:lnTo>
                <a:lnTo>
                  <a:pt x="1748854" y="2835967"/>
                </a:lnTo>
                <a:lnTo>
                  <a:pt x="2058912" y="2835967"/>
                </a:lnTo>
                <a:lnTo>
                  <a:pt x="2058912" y="749040"/>
                </a:lnTo>
                <a:lnTo>
                  <a:pt x="1590844" y="749040"/>
                </a:lnTo>
                <a:lnTo>
                  <a:pt x="1382151" y="2242683"/>
                </a:lnTo>
                <a:lnTo>
                  <a:pt x="1376188" y="2242683"/>
                </a:lnTo>
                <a:lnTo>
                  <a:pt x="1167496" y="749040"/>
                </a:lnTo>
                <a:close/>
                <a:moveTo>
                  <a:pt x="3847583" y="719226"/>
                </a:moveTo>
                <a:cubicBezTo>
                  <a:pt x="3690566" y="719226"/>
                  <a:pt x="3570817" y="763946"/>
                  <a:pt x="3488333" y="853386"/>
                </a:cubicBezTo>
                <a:cubicBezTo>
                  <a:pt x="3405850" y="942826"/>
                  <a:pt x="3364608" y="1069036"/>
                  <a:pt x="3364608" y="1232014"/>
                </a:cubicBezTo>
                <a:lnTo>
                  <a:pt x="3364608" y="2352993"/>
                </a:lnTo>
                <a:cubicBezTo>
                  <a:pt x="3364608" y="2515971"/>
                  <a:pt x="3405850" y="2642181"/>
                  <a:pt x="3488333" y="2731621"/>
                </a:cubicBezTo>
                <a:cubicBezTo>
                  <a:pt x="3570817" y="2821060"/>
                  <a:pt x="3690566" y="2865780"/>
                  <a:pt x="3847583" y="2865780"/>
                </a:cubicBezTo>
                <a:cubicBezTo>
                  <a:pt x="4004599" y="2865780"/>
                  <a:pt x="4124349" y="2821060"/>
                  <a:pt x="4206833" y="2731621"/>
                </a:cubicBezTo>
                <a:cubicBezTo>
                  <a:pt x="4289316" y="2642181"/>
                  <a:pt x="4330558" y="2515971"/>
                  <a:pt x="4330558" y="2352993"/>
                </a:cubicBezTo>
                <a:lnTo>
                  <a:pt x="4330558" y="2057841"/>
                </a:lnTo>
                <a:lnTo>
                  <a:pt x="4020500" y="2057841"/>
                </a:lnTo>
                <a:lnTo>
                  <a:pt x="4020500" y="2376843"/>
                </a:lnTo>
                <a:cubicBezTo>
                  <a:pt x="4020500" y="2504046"/>
                  <a:pt x="3965842" y="2567648"/>
                  <a:pt x="3856527" y="2567648"/>
                </a:cubicBezTo>
                <a:cubicBezTo>
                  <a:pt x="3747211" y="2567648"/>
                  <a:pt x="3692554" y="2504046"/>
                  <a:pt x="3692554" y="2376843"/>
                </a:cubicBezTo>
                <a:lnTo>
                  <a:pt x="3692554" y="1211145"/>
                </a:lnTo>
                <a:cubicBezTo>
                  <a:pt x="3692554" y="1081955"/>
                  <a:pt x="3747211" y="1017359"/>
                  <a:pt x="3856527" y="1017359"/>
                </a:cubicBezTo>
                <a:cubicBezTo>
                  <a:pt x="3965842" y="1017359"/>
                  <a:pt x="4020500" y="1081955"/>
                  <a:pt x="4020500" y="1211145"/>
                </a:cubicBezTo>
                <a:lnTo>
                  <a:pt x="4020500" y="1452632"/>
                </a:lnTo>
                <a:lnTo>
                  <a:pt x="4330558" y="1452632"/>
                </a:lnTo>
                <a:lnTo>
                  <a:pt x="4330558" y="1232014"/>
                </a:lnTo>
                <a:cubicBezTo>
                  <a:pt x="4330558" y="1069036"/>
                  <a:pt x="4289316" y="942826"/>
                  <a:pt x="4206833" y="853386"/>
                </a:cubicBezTo>
                <a:cubicBezTo>
                  <a:pt x="4124349" y="763946"/>
                  <a:pt x="4004599" y="719226"/>
                  <a:pt x="3847583" y="719226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38100" dir="2700000" algn="tl" rotWithShape="0">
              <a:prstClr val="black">
                <a:alpha val="56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18000" dirty="0">
              <a:latin typeface="Bebas Neue" panose="020B0606020202050201" pitchFamily="34" charset="77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D94EC5C6-5E01-E47A-2B29-BEFAF6554DCF}"/>
              </a:ext>
            </a:extLst>
          </p:cNvPr>
          <p:cNvSpPr/>
          <p:nvPr/>
        </p:nvSpPr>
        <p:spPr>
          <a:xfrm>
            <a:off x="1780674" y="1182421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8E5533F-3A3A-4D60-710A-A958ACB2C194}"/>
              </a:ext>
            </a:extLst>
          </p:cNvPr>
          <p:cNvSpPr/>
          <p:nvPr/>
        </p:nvSpPr>
        <p:spPr>
          <a:xfrm>
            <a:off x="4973053" y="9547356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1513D6-1995-C45D-D789-9D20314B0535}"/>
              </a:ext>
            </a:extLst>
          </p:cNvPr>
          <p:cNvSpPr/>
          <p:nvPr/>
        </p:nvSpPr>
        <p:spPr>
          <a:xfrm>
            <a:off x="8165432" y="7270500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E1BFEB-74BE-042D-C27F-20EBECC63DB5}"/>
              </a:ext>
            </a:extLst>
          </p:cNvPr>
          <p:cNvSpPr txBox="1"/>
          <p:nvPr/>
        </p:nvSpPr>
        <p:spPr>
          <a:xfrm>
            <a:off x="2076538" y="12522660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2FFDC7-18A4-2B33-D37A-D3DCF895CF83}"/>
              </a:ext>
            </a:extLst>
          </p:cNvPr>
          <p:cNvSpPr txBox="1"/>
          <p:nvPr/>
        </p:nvSpPr>
        <p:spPr>
          <a:xfrm>
            <a:off x="5343291" y="10252116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278E8E-5A5A-B4E1-1AAC-C509D39E5A26}"/>
              </a:ext>
            </a:extLst>
          </p:cNvPr>
          <p:cNvSpPr txBox="1"/>
          <p:nvPr/>
        </p:nvSpPr>
        <p:spPr>
          <a:xfrm>
            <a:off x="8495209" y="795290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10" name="Graphic 9" descr="Wind Turbines with solid fill">
            <a:extLst>
              <a:ext uri="{FF2B5EF4-FFF2-40B4-BE49-F238E27FC236}">
                <a16:creationId xmlns:a16="http://schemas.microsoft.com/office/drawing/2014/main" id="{503233B5-BFA2-ECA9-D1FC-32B27036F3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18190" y="7426851"/>
            <a:ext cx="571340" cy="571340"/>
          </a:xfrm>
          <a:prstGeom prst="rect">
            <a:avLst/>
          </a:prstGeom>
        </p:spPr>
      </p:pic>
      <p:pic>
        <p:nvPicPr>
          <p:cNvPr id="11" name="Graphic 10" descr="Trigonometry with solid fill">
            <a:extLst>
              <a:ext uri="{FF2B5EF4-FFF2-40B4-BE49-F238E27FC236}">
                <a16:creationId xmlns:a16="http://schemas.microsoft.com/office/drawing/2014/main" id="{0351453D-DF58-89A5-ABA4-8ADA24C8D7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863435" y="9671512"/>
            <a:ext cx="579963" cy="579963"/>
          </a:xfrm>
          <a:prstGeom prst="rect">
            <a:avLst/>
          </a:prstGeom>
        </p:spPr>
      </p:pic>
      <p:pic>
        <p:nvPicPr>
          <p:cNvPr id="12" name="Graphic 11" descr="Car with solid fill">
            <a:extLst>
              <a:ext uri="{FF2B5EF4-FFF2-40B4-BE49-F238E27FC236}">
                <a16:creationId xmlns:a16="http://schemas.microsoft.com/office/drawing/2014/main" id="{6C265044-D359-0DEF-309B-035BA5DE9A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572424" y="11942601"/>
            <a:ext cx="705853" cy="70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11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E14C93-4352-2EAD-6422-247B13E8A1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0F4F9530-EC22-3507-43F5-96253A2101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6014B1E-8BBB-A413-DBD6-A9257C97B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30BEE38-3867-D9FB-E12C-934E0D35FE01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7EE1A8E-5F10-B067-6604-853A14A46134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471868-C5F9-352A-D88B-AB2340DE282B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D9B066-4B60-B367-78D4-4E1FCAC2D957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3228AB-4465-204F-D6E0-69F3E4E17FA6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DF8D2C-5A74-62DD-2A47-CE2169F57928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F3DCEE3D-E6C3-DD7C-354D-EC06CCCB39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A661A8C6-FBD6-F297-AD7D-85DC987F21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ABC019A3-2FE1-30BB-9A1E-95D67FD0EF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F61072A-0541-E177-ABF6-4B3050FDCDC4}"/>
              </a:ext>
            </a:extLst>
          </p:cNvPr>
          <p:cNvSpPr txBox="1"/>
          <p:nvPr/>
        </p:nvSpPr>
        <p:spPr>
          <a:xfrm>
            <a:off x="860918" y="1775661"/>
            <a:ext cx="4856572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Mousetrap Car </a:t>
            </a:r>
          </a:p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Design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7CCF92-8586-41DC-61F0-8F310710C699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3F2450-F8A7-454A-CEA0-83722C7723A5}"/>
              </a:ext>
            </a:extLst>
          </p:cNvPr>
          <p:cNvSpPr txBox="1"/>
          <p:nvPr/>
        </p:nvSpPr>
        <p:spPr>
          <a:xfrm>
            <a:off x="860918" y="3431424"/>
            <a:ext cx="51519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Basic Design: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Montserrat" pitchFamily="2" charset="77"/>
              </a:rPr>
              <a:t>Attach a string to the mousetrap’s lever arm.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>
                <a:latin typeface="Montserrat" pitchFamily="2" charset="77"/>
              </a:rPr>
              <a:t>When the mousetrap is released, it pulls the string attached to the drive axle, causing the wheels to rotate.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</p:txBody>
      </p:sp>
      <p:pic>
        <p:nvPicPr>
          <p:cNvPr id="14" name="Picture 13" descr="A wooden car with wheels and a stick&#10;&#10;Description automatically generated">
            <a:extLst>
              <a:ext uri="{FF2B5EF4-FFF2-40B4-BE49-F238E27FC236}">
                <a16:creationId xmlns:a16="http://schemas.microsoft.com/office/drawing/2014/main" id="{0D50C8D7-BA87-5206-EE6B-6F7945CA27D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94983" y="1558758"/>
            <a:ext cx="4318000" cy="4318000"/>
          </a:xfrm>
          <a:prstGeom prst="rect">
            <a:avLst/>
          </a:prstGeom>
        </p:spPr>
      </p:pic>
      <p:pic>
        <p:nvPicPr>
          <p:cNvPr id="29" name="Graphic 28" descr="Arrow: Rotate left with solid fill">
            <a:extLst>
              <a:ext uri="{FF2B5EF4-FFF2-40B4-BE49-F238E27FC236}">
                <a16:creationId xmlns:a16="http://schemas.microsoft.com/office/drawing/2014/main" id="{8F7D2090-C07C-DB06-B2F5-FB623B877D2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400618" y="241400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732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63255F-E15F-DA01-A7DA-03B28C9F7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A5B1F6BF-FAC6-25E5-398D-E199B8DAF8D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1822B03-2B87-E769-B320-112D0046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455050E-6628-65C9-7196-47CD5FC040BB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45795F9-E7B6-3D12-275F-8869D1B05EDC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DBCF798-CA7C-4394-4DEB-3E47E664F222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1154B1-AB69-E4FB-1D90-9FBFE9D58BE2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B7467B-A8E7-F721-2E69-4B8230388E9C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DB8802-96A5-EFD7-FDAE-C981006A3186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0313AD8B-CD30-F07B-8733-5CD1BF875B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03F24927-DDD1-E2FC-C4F5-A11DA139B8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7AC2BDCE-B416-80D1-E08E-96211C8800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A8B1D6-03BC-5115-3A6B-F09337AC6536}"/>
              </a:ext>
            </a:extLst>
          </p:cNvPr>
          <p:cNvSpPr txBox="1"/>
          <p:nvPr/>
        </p:nvSpPr>
        <p:spPr>
          <a:xfrm>
            <a:off x="860918" y="177566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Energy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2B514A-21C6-8D3D-D069-3A9AE7B1182A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E008E4-EA95-180E-512A-739876F82E20}"/>
              </a:ext>
            </a:extLst>
          </p:cNvPr>
          <p:cNvSpPr txBox="1"/>
          <p:nvPr/>
        </p:nvSpPr>
        <p:spPr>
          <a:xfrm>
            <a:off x="860918" y="2596122"/>
            <a:ext cx="515197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Montserrat" pitchFamily="2" charset="77"/>
              </a:rPr>
              <a:t>Potential Energy: </a:t>
            </a:r>
            <a:r>
              <a:rPr lang="en-US" sz="1600" dirty="0">
                <a:latin typeface="Montserrat" pitchFamily="2" charset="77"/>
              </a:rPr>
              <a:t>Is the energy stored in an object due to its position or condition. For example, a ball held at a height has gravitational potential energy because of its position above the ground. </a:t>
            </a:r>
          </a:p>
          <a:p>
            <a:r>
              <a:rPr lang="en-US" sz="1600" b="1" dirty="0">
                <a:latin typeface="Montserrat" pitchFamily="2" charset="77"/>
              </a:rPr>
              <a:t>Kinetic Energy</a:t>
            </a:r>
            <a:r>
              <a:rPr lang="en-US" sz="1600" dirty="0">
                <a:latin typeface="Montserrat" pitchFamily="2" charset="77"/>
              </a:rPr>
              <a:t>: Is the energy of motion. An object in motion, such as a falling ball or a moving car, has kinetic energy.</a:t>
            </a:r>
          </a:p>
          <a:p>
            <a:r>
              <a:rPr lang="en-US" sz="1600" b="1" dirty="0">
                <a:latin typeface="Montserrat" pitchFamily="2" charset="77"/>
              </a:rPr>
              <a:t>Total Energy:</a:t>
            </a:r>
            <a:r>
              <a:rPr lang="en-US" sz="1600" dirty="0">
                <a:latin typeface="Montserrat" pitchFamily="2" charset="77"/>
              </a:rPr>
              <a:t> Is the sum of all forms of energy present in a system, which includes both kinetic energy and potential energy.</a:t>
            </a:r>
          </a:p>
          <a:p>
            <a:r>
              <a:rPr lang="en-US" sz="1600" b="1" dirty="0">
                <a:latin typeface="Montserrat" pitchFamily="2" charset="77"/>
              </a:rPr>
              <a:t>Joule: </a:t>
            </a:r>
            <a:r>
              <a:rPr lang="en-US" sz="1600" dirty="0">
                <a:latin typeface="Montserrat" pitchFamily="2" charset="77"/>
              </a:rPr>
              <a:t>International unit for energy. It takes 1 joule to lift a medium-sized tomato about one meter!</a:t>
            </a:r>
            <a:endParaRPr lang="en-US" sz="1600" b="1" dirty="0">
              <a:latin typeface="Montserrat" pitchFamily="2" charset="77"/>
            </a:endParaRPr>
          </a:p>
        </p:txBody>
      </p:sp>
      <p:pic>
        <p:nvPicPr>
          <p:cNvPr id="15" name="Picture 14" descr="A person standing on a staircase&#10;&#10;Description automatically generated">
            <a:extLst>
              <a:ext uri="{FF2B5EF4-FFF2-40B4-BE49-F238E27FC236}">
                <a16:creationId xmlns:a16="http://schemas.microsoft.com/office/drawing/2014/main" id="{1165986F-2EF6-D22D-7216-7A3156DCB9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63371" y="1906045"/>
            <a:ext cx="5381224" cy="358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7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AE28489-1986-8AEE-0846-5EAE7CA7A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B0E1BA5A-5ADB-B503-93AD-A6AF47F58E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F239BD3-670C-BCEA-70B0-B501963A9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4B8661C-6372-F8A6-FA36-29BEAFDE3F84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2577F4-3C1C-D124-4D2B-606105153412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A6AF92-A73A-7108-8802-F55B9C7A3AA9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CC21BE-E832-0A7C-8E2D-F0DE952FB421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A4A5B-7627-FAA0-6069-2DF479894D61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F2B85-E6A2-8A62-26A1-74114052E6FA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1EB1EE6C-5B97-1CF2-C3BB-0822F9DCA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BDD22B36-43A2-ADF1-71C2-D961CD87F34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EDF70E44-67A5-4C26-9175-486157A906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A13648-4106-3ADB-DC6C-6A0E5BD00A58}"/>
              </a:ext>
            </a:extLst>
          </p:cNvPr>
          <p:cNvSpPr txBox="1"/>
          <p:nvPr/>
        </p:nvSpPr>
        <p:spPr>
          <a:xfrm>
            <a:off x="860918" y="177566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Energy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547040-CBB6-CD9C-6BCD-26D944A42DC6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F9471D-6427-19E3-4180-D710D074D8E1}"/>
              </a:ext>
            </a:extLst>
          </p:cNvPr>
          <p:cNvSpPr txBox="1"/>
          <p:nvPr/>
        </p:nvSpPr>
        <p:spPr>
          <a:xfrm>
            <a:off x="860918" y="2637435"/>
            <a:ext cx="51519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You may be asking what makes the mouse trap car move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Potential Energy</a:t>
            </a:r>
            <a:r>
              <a:rPr lang="en-US" sz="1600" dirty="0">
                <a:latin typeface="Montserrat" pitchFamily="2" charset="77"/>
              </a:rPr>
              <a:t>: When the mousetrap is set, energy is stored in the spring, creating potential energy.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Kinetic Energy</a:t>
            </a:r>
            <a:r>
              <a:rPr lang="en-US" sz="1600" dirty="0">
                <a:latin typeface="Montserrat" pitchFamily="2" charset="77"/>
              </a:rPr>
              <a:t>: Once the mousetrap snaps, the stored energy is released and converted into kinetic energy, which moves the car.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</p:txBody>
      </p:sp>
      <p:pic>
        <p:nvPicPr>
          <p:cNvPr id="13" name="Picture 12" descr="A person standing on a staircase&#10;&#10;Description automatically generated">
            <a:extLst>
              <a:ext uri="{FF2B5EF4-FFF2-40B4-BE49-F238E27FC236}">
                <a16:creationId xmlns:a16="http://schemas.microsoft.com/office/drawing/2014/main" id="{9C1AAF12-CA98-DA87-F462-5FE1E3B3A3C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63371" y="1906045"/>
            <a:ext cx="5381224" cy="358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493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72A132-F7DC-E1CC-0A4F-289E085A2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BE4E881A-F4F8-370E-863B-743741078C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3792EEB-E6E5-25E8-A0C8-FF04397ED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C068F5E-1BA9-9708-8714-B1CE2C62B0FB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0AA399C-7C41-4839-9845-1B7780C51482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AC6224E-C6ED-7934-C211-0004E865AE57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5E2183-FA4F-A947-DC76-DCB466E2B22C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BCFEB9-F953-FEDD-532C-31367CC4685F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8D51E1-ABF2-2704-851D-4ABDE2B4EAFB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9005791F-E616-07A1-9031-11456516D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415A2B73-16D3-0E56-7489-AB3C8181F1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D9303777-0A64-02C7-9B04-2F26D1D909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DE05E58-C77F-5C46-AE08-228F82AEE849}"/>
              </a:ext>
            </a:extLst>
          </p:cNvPr>
          <p:cNvSpPr txBox="1"/>
          <p:nvPr/>
        </p:nvSpPr>
        <p:spPr>
          <a:xfrm>
            <a:off x="860918" y="177566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Energy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70E73C-8AD9-2980-21E0-67E518D30829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26589F-03FC-817C-4B2F-B9D373EDA88B}"/>
              </a:ext>
            </a:extLst>
          </p:cNvPr>
          <p:cNvSpPr txBox="1"/>
          <p:nvPr/>
        </p:nvSpPr>
        <p:spPr>
          <a:xfrm>
            <a:off x="860918" y="2637435"/>
            <a:ext cx="51519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Before we continue let’s make sure we understand energy.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BCB79A-F373-48A8-C6B2-E31CF9DCCCA1}"/>
              </a:ext>
            </a:extLst>
          </p:cNvPr>
          <p:cNvSpPr txBox="1"/>
          <p:nvPr/>
        </p:nvSpPr>
        <p:spPr>
          <a:xfrm>
            <a:off x="973304" y="3283765"/>
            <a:ext cx="61684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Montserrat" pitchFamily="2" charset="77"/>
              </a:rPr>
              <a:t>A skateboarder is halfway down a ramp. At this point, the skateboarder has 100 joules of potential energy and 300 joules of total energy. What is the skateboarder’s kinetic energy at this point?</a:t>
            </a:r>
          </a:p>
          <a:p>
            <a:endParaRPr lang="en-US" sz="1600" dirty="0">
              <a:latin typeface="Montserrat" pitchFamily="2" charset="77"/>
            </a:endParaRPr>
          </a:p>
          <a:p>
            <a:r>
              <a:rPr lang="en-US" sz="1600" b="1" dirty="0">
                <a:latin typeface="Montserrat" pitchFamily="2" charset="77"/>
              </a:rPr>
              <a:t>Remember! </a:t>
            </a:r>
            <a:r>
              <a:rPr lang="en-US" sz="1600" dirty="0">
                <a:latin typeface="Montserrat" pitchFamily="2" charset="77"/>
              </a:rPr>
              <a:t>Total Energy = Kinetic + Potential</a:t>
            </a:r>
            <a:endParaRPr lang="en-US" sz="1600" b="1" dirty="0">
              <a:latin typeface="Montserrat" pitchFamily="2" charset="77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E93CBDF-5A81-4B9F-DB4D-D28A4BC5632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49909" y="2297408"/>
            <a:ext cx="39751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417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1676EE-9197-B353-0AA2-547F57FF5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CCB028C5-C520-062B-6F85-3AA026AC26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52FF65-DD11-20A4-A33E-3DF9A6E518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BE92F3C-7C5E-11BD-1902-9445BF2958E5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7664E4-B85E-D170-59C0-8CBD6EC1D9E9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C652E3-28DF-6519-33EF-C825D95CE9C4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D61C27-7A4A-5088-98BF-C2E092329043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73BF2-D819-D1DD-ABB5-867A9F97F0A3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F5C056-CEA9-92C0-251F-AE13D59CF2D5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E562D30C-8A86-65E9-6AAE-7E3771B82A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8C303B3A-60E5-10F1-EBE1-F7C80FAED3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37E328BF-1540-133A-4C5C-2C82E13284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EE86527-58A3-78DF-1AC8-398BFD1D1BB4}"/>
              </a:ext>
            </a:extLst>
          </p:cNvPr>
          <p:cNvSpPr txBox="1"/>
          <p:nvPr/>
        </p:nvSpPr>
        <p:spPr>
          <a:xfrm>
            <a:off x="860918" y="147015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What Will Happen?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EEB265-DADD-9C49-A724-C40F4A91C96C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82BBA-770F-628C-F0EE-C22DBCEB7ECA}"/>
              </a:ext>
            </a:extLst>
          </p:cNvPr>
          <p:cNvSpPr txBox="1"/>
          <p:nvPr/>
        </p:nvSpPr>
        <p:spPr>
          <a:xfrm>
            <a:off x="860918" y="2501268"/>
            <a:ext cx="6013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Trying to make a mouse trap car go as far as possible can be rather difficult!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Let's look at a few examples of design changes and how it might affect your car</a:t>
            </a:r>
          </a:p>
          <a:p>
            <a:pPr lvl="1"/>
            <a:endParaRPr lang="en-US" sz="1600" dirty="0">
              <a:latin typeface="Montserrat" pitchFamily="2" charset="77"/>
            </a:endParaRPr>
          </a:p>
        </p:txBody>
      </p:sp>
      <p:pic>
        <p:nvPicPr>
          <p:cNvPr id="14" name="Picture 13" descr="A diagram of a truck on a surface&#10;&#10;AI-generated content may be incorrect.">
            <a:extLst>
              <a:ext uri="{FF2B5EF4-FFF2-40B4-BE49-F238E27FC236}">
                <a16:creationId xmlns:a16="http://schemas.microsoft.com/office/drawing/2014/main" id="{04759539-767A-9676-295F-BB168AA1BFF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63860" y="2285840"/>
            <a:ext cx="5080000" cy="2705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33869A4-4F62-12A8-A9AE-ECF2E157EA61}"/>
              </a:ext>
            </a:extLst>
          </p:cNvPr>
          <p:cNvSpPr txBox="1"/>
          <p:nvPr/>
        </p:nvSpPr>
        <p:spPr>
          <a:xfrm>
            <a:off x="860918" y="3638390"/>
            <a:ext cx="616845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Let’s first think about friction. What is friction?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Friction</a:t>
            </a:r>
            <a:r>
              <a:rPr lang="en-US" sz="1600" dirty="0">
                <a:latin typeface="Montserrat" pitchFamily="2" charset="77"/>
              </a:rPr>
              <a:t> is a force that resists the sliding or rolling of one solid object over another.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How does this affect the mouse trap car?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Inside the classroom the floor is carpet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In the hallway the floor is tile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In the gym the floor is wood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Which one has the most friction?</a:t>
            </a:r>
          </a:p>
        </p:txBody>
      </p:sp>
    </p:spTree>
    <p:extLst>
      <p:ext uri="{BB962C8B-B14F-4D97-AF65-F5344CB8AC3E}">
        <p14:creationId xmlns:p14="http://schemas.microsoft.com/office/powerpoint/2010/main" val="218872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3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B945B4-0E3D-9D31-F187-FC31960D3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B54E1C2B-5728-6467-9BEF-5471852565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999EB4-2D10-E8DA-EF83-53A6D06BF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7ECC414-E0D2-5A7F-48BF-007CC9B51BF7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38DDF68-195F-C362-C18F-D903D1EB4B29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A81367A-0CFD-2BDD-7508-34C33CD1F96B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156A90-B8FF-A7D6-B275-0A35FECB34DC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959F71-0ED9-DB8B-34FF-3C652CE78667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319706-2551-577B-5301-92A179A95B97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81A03BEE-90DD-CB28-BE14-EDD8A9A88F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1FFA6D03-D3BA-C6FF-ADB0-A0A0C2CCD2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1EF4C4DF-3DD1-BF08-E7DA-B245ACF5BC0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327587B-38CD-EA3D-1EEF-C4F03F8478F5}"/>
              </a:ext>
            </a:extLst>
          </p:cNvPr>
          <p:cNvSpPr txBox="1"/>
          <p:nvPr/>
        </p:nvSpPr>
        <p:spPr>
          <a:xfrm>
            <a:off x="860918" y="147015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What Will Happen?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770E65-9DFD-C526-5E88-1247C87BC956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CF1635-81C8-F9FF-8DD8-FB7E536340BD}"/>
              </a:ext>
            </a:extLst>
          </p:cNvPr>
          <p:cNvSpPr txBox="1"/>
          <p:nvPr/>
        </p:nvSpPr>
        <p:spPr>
          <a:xfrm>
            <a:off x="860918" y="2501268"/>
            <a:ext cx="6013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Trying to make a mouse trap car go as far as possible can be rather difficult!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Let's look at a few examples of design changes and how it might affect your car</a:t>
            </a:r>
          </a:p>
          <a:p>
            <a:pPr lvl="1"/>
            <a:endParaRPr lang="en-US" sz="1600" dirty="0">
              <a:latin typeface="Montserrat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1E0542-C4A8-D4F9-FAD5-84464777C008}"/>
              </a:ext>
            </a:extLst>
          </p:cNvPr>
          <p:cNvSpPr txBox="1"/>
          <p:nvPr/>
        </p:nvSpPr>
        <p:spPr>
          <a:xfrm>
            <a:off x="860918" y="3638390"/>
            <a:ext cx="616845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Now let’s think about ways to make our cars go further.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Changing the size of the wheels is a good way to make the cars go further, but why.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Do you think a car with larger wheels or a smaller wheels will go farther if powered the same way?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Smaller wheels cover less distance per rotation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Larger wheels cover more distance per rotation but use more energy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EA5C29C-5F66-DA2F-A978-14100BA441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54954" y="2621893"/>
            <a:ext cx="4200248" cy="229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678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3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7202C7-62CC-D336-72B9-18F1536C1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0DAAAC60-0775-4901-63E8-39835536F8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3990994-0E97-9889-34DC-67576BC9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26FA394-13A1-5307-76BE-6CDF846AE2BE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B08879D-1BF8-4C9E-30EE-00BB6EC19093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0881F2C-F770-AFAD-CB3A-DC8E5DC8C317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59B744-1349-A7B3-1BD8-C5BDB3886FFF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D2E204-492C-B5A3-13DB-65CA36678A70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DE259E-7BEC-B2D3-B075-6141A8138877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285282D3-CFB9-9AA8-7FE5-C08FA1192F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9B02E0F7-2881-8EB0-C19C-E289DAE34B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188BC102-926F-6517-122F-CEF077B2ED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7B6C9F-A60D-EBE7-63B7-7486CB3F9243}"/>
              </a:ext>
            </a:extLst>
          </p:cNvPr>
          <p:cNvSpPr txBox="1"/>
          <p:nvPr/>
        </p:nvSpPr>
        <p:spPr>
          <a:xfrm>
            <a:off x="860918" y="1470151"/>
            <a:ext cx="4856572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What Will Happen?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154B3E-260E-B539-965B-F6D46B3616A1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E22254-A6F3-3E25-76C8-3B68B071079E}"/>
              </a:ext>
            </a:extLst>
          </p:cNvPr>
          <p:cNvSpPr txBox="1"/>
          <p:nvPr/>
        </p:nvSpPr>
        <p:spPr>
          <a:xfrm>
            <a:off x="860918" y="2501268"/>
            <a:ext cx="601360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Trying to make a mouse trap car go as far as possible can be rather difficult!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Let's look at a few examples of design changes and how it might affect your car</a:t>
            </a:r>
          </a:p>
          <a:p>
            <a:pPr lvl="1"/>
            <a:endParaRPr lang="en-US" sz="1600" dirty="0">
              <a:latin typeface="Montserrat" pitchFamily="2" charset="77"/>
            </a:endParaRPr>
          </a:p>
        </p:txBody>
      </p:sp>
      <p:pic>
        <p:nvPicPr>
          <p:cNvPr id="13" name="Picture 12" descr="A mousetrap with a long stick&#10;&#10;Description automatically generated">
            <a:extLst>
              <a:ext uri="{FF2B5EF4-FFF2-40B4-BE49-F238E27FC236}">
                <a16:creationId xmlns:a16="http://schemas.microsoft.com/office/drawing/2014/main" id="{3F21D1BB-6742-89CC-EB31-9075C74D0E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89406" y="2126301"/>
            <a:ext cx="4200248" cy="302417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80C2E7-153C-C753-5BE6-BF395E6C8790}"/>
              </a:ext>
            </a:extLst>
          </p:cNvPr>
          <p:cNvSpPr txBox="1"/>
          <p:nvPr/>
        </p:nvSpPr>
        <p:spPr>
          <a:xfrm>
            <a:off x="860918" y="3638390"/>
            <a:ext cx="6168452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Another thing we can change is the length of the lever arm, or dowel, attached to the mouse trap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 short lever has more force, but spins the wheels less resulting in a shorter distance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 long lever has less force, but spins the wheels more resulting in a longer distance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Too long a lever arm = not enough force to overcome friction, especially at the start.</a:t>
            </a:r>
          </a:p>
        </p:txBody>
      </p:sp>
    </p:spTree>
    <p:extLst>
      <p:ext uri="{BB962C8B-B14F-4D97-AF65-F5344CB8AC3E}">
        <p14:creationId xmlns:p14="http://schemas.microsoft.com/office/powerpoint/2010/main" val="40119660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 bldLvl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B3AD5FE-3907-E0AC-501F-61DF7E8E5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22ED4F72-FC14-B8C3-7323-43ABD14C44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852D45E-D947-DC21-E01A-CA419B58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C36638-86B9-FA6F-30C5-AB0EDF38B981}"/>
              </a:ext>
            </a:extLst>
          </p:cNvPr>
          <p:cNvSpPr txBox="1"/>
          <p:nvPr/>
        </p:nvSpPr>
        <p:spPr>
          <a:xfrm>
            <a:off x="-6373503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4005138" y="5177177"/>
                </a:moveTo>
                <a:lnTo>
                  <a:pt x="4068003" y="5177177"/>
                </a:lnTo>
                <a:cubicBezTo>
                  <a:pt x="4092311" y="5177177"/>
                  <a:pt x="4110123" y="5184302"/>
                  <a:pt x="4121438" y="5198551"/>
                </a:cubicBezTo>
                <a:cubicBezTo>
                  <a:pt x="4132754" y="5212801"/>
                  <a:pt x="4138412" y="5235851"/>
                  <a:pt x="4138412" y="5267703"/>
                </a:cubicBezTo>
                <a:lnTo>
                  <a:pt x="4138412" y="5335597"/>
                </a:lnTo>
                <a:cubicBezTo>
                  <a:pt x="4138412" y="5369125"/>
                  <a:pt x="4131497" y="5393014"/>
                  <a:pt x="4117667" y="5407263"/>
                </a:cubicBezTo>
                <a:cubicBezTo>
                  <a:pt x="4103836" y="5421513"/>
                  <a:pt x="4083091" y="5428637"/>
                  <a:pt x="4055430" y="5428637"/>
                </a:cubicBezTo>
                <a:lnTo>
                  <a:pt x="4005138" y="5428637"/>
                </a:lnTo>
                <a:close/>
                <a:moveTo>
                  <a:pt x="4609785" y="5051447"/>
                </a:moveTo>
                <a:lnTo>
                  <a:pt x="4609785" y="5931557"/>
                </a:lnTo>
                <a:lnTo>
                  <a:pt x="4733001" y="5931557"/>
                </a:lnTo>
                <a:lnTo>
                  <a:pt x="4733001" y="5289077"/>
                </a:lnTo>
                <a:lnTo>
                  <a:pt x="4735515" y="5289077"/>
                </a:lnTo>
                <a:lnTo>
                  <a:pt x="4901479" y="5931557"/>
                </a:lnTo>
                <a:lnTo>
                  <a:pt x="5043554" y="5931557"/>
                </a:lnTo>
                <a:lnTo>
                  <a:pt x="5043554" y="5051447"/>
                </a:lnTo>
                <a:lnTo>
                  <a:pt x="4920339" y="5051447"/>
                </a:lnTo>
                <a:lnTo>
                  <a:pt x="4920339" y="5578256"/>
                </a:lnTo>
                <a:lnTo>
                  <a:pt x="4917824" y="5578256"/>
                </a:lnTo>
                <a:lnTo>
                  <a:pt x="4783293" y="5051447"/>
                </a:lnTo>
                <a:close/>
                <a:moveTo>
                  <a:pt x="4371660" y="5051447"/>
                </a:moveTo>
                <a:lnTo>
                  <a:pt x="4371660" y="5931557"/>
                </a:lnTo>
                <a:lnTo>
                  <a:pt x="4509963" y="5931557"/>
                </a:lnTo>
                <a:lnTo>
                  <a:pt x="4509963" y="5051447"/>
                </a:lnTo>
                <a:close/>
                <a:moveTo>
                  <a:pt x="3866835" y="5051447"/>
                </a:moveTo>
                <a:lnTo>
                  <a:pt x="3866835" y="5931557"/>
                </a:lnTo>
                <a:lnTo>
                  <a:pt x="4005138" y="5931557"/>
                </a:lnTo>
                <a:lnTo>
                  <a:pt x="4005138" y="5554367"/>
                </a:lnTo>
                <a:lnTo>
                  <a:pt x="4052916" y="5554367"/>
                </a:lnTo>
                <a:cubicBezTo>
                  <a:pt x="4084767" y="5554367"/>
                  <a:pt x="4107189" y="5562330"/>
                  <a:pt x="4120181" y="5578256"/>
                </a:cubicBezTo>
                <a:cubicBezTo>
                  <a:pt x="4133173" y="5594182"/>
                  <a:pt x="4139669" y="5622261"/>
                  <a:pt x="4139669" y="5662495"/>
                </a:cubicBezTo>
                <a:lnTo>
                  <a:pt x="4139669" y="5823429"/>
                </a:lnTo>
                <a:cubicBezTo>
                  <a:pt x="4139669" y="5856119"/>
                  <a:pt x="4140507" y="5878751"/>
                  <a:pt x="4142184" y="5891324"/>
                </a:cubicBezTo>
                <a:cubicBezTo>
                  <a:pt x="4143860" y="5903897"/>
                  <a:pt x="4147213" y="5917308"/>
                  <a:pt x="4152242" y="5931557"/>
                </a:cubicBezTo>
                <a:lnTo>
                  <a:pt x="4293060" y="5931557"/>
                </a:lnTo>
                <a:cubicBezTo>
                  <a:pt x="4286354" y="5916470"/>
                  <a:pt x="4282163" y="5901172"/>
                  <a:pt x="4280487" y="5885666"/>
                </a:cubicBezTo>
                <a:cubicBezTo>
                  <a:pt x="4278810" y="5870159"/>
                  <a:pt x="4277972" y="5849833"/>
                  <a:pt x="4277972" y="5824687"/>
                </a:cubicBezTo>
                <a:lnTo>
                  <a:pt x="4277972" y="5670039"/>
                </a:lnTo>
                <a:cubicBezTo>
                  <a:pt x="4277972" y="5618070"/>
                  <a:pt x="4271057" y="5576580"/>
                  <a:pt x="4257227" y="5545566"/>
                </a:cubicBezTo>
                <a:cubicBezTo>
                  <a:pt x="4243397" y="5514553"/>
                  <a:pt x="4219717" y="5494017"/>
                  <a:pt x="4186189" y="5483958"/>
                </a:cubicBezTo>
                <a:lnTo>
                  <a:pt x="4186189" y="5481444"/>
                </a:lnTo>
                <a:cubicBezTo>
                  <a:pt x="4246540" y="5457136"/>
                  <a:pt x="4276715" y="5399300"/>
                  <a:pt x="4276715" y="5307936"/>
                </a:cubicBezTo>
                <a:lnTo>
                  <a:pt x="4276715" y="5253873"/>
                </a:lnTo>
                <a:cubicBezTo>
                  <a:pt x="4276715" y="5185140"/>
                  <a:pt x="4260370" y="5134220"/>
                  <a:pt x="4227680" y="5101111"/>
                </a:cubicBezTo>
                <a:cubicBezTo>
                  <a:pt x="4194991" y="5068002"/>
                  <a:pt x="4143022" y="5051447"/>
                  <a:pt x="4071775" y="5051447"/>
                </a:cubicBezTo>
                <a:close/>
                <a:moveTo>
                  <a:pt x="3409635" y="5051447"/>
                </a:moveTo>
                <a:lnTo>
                  <a:pt x="3409635" y="5931557"/>
                </a:lnTo>
                <a:lnTo>
                  <a:pt x="3786825" y="5931557"/>
                </a:lnTo>
                <a:lnTo>
                  <a:pt x="3786825" y="5805827"/>
                </a:lnTo>
                <a:lnTo>
                  <a:pt x="3547938" y="5805827"/>
                </a:lnTo>
                <a:lnTo>
                  <a:pt x="3547938" y="5535508"/>
                </a:lnTo>
                <a:lnTo>
                  <a:pt x="3737791" y="5535508"/>
                </a:lnTo>
                <a:lnTo>
                  <a:pt x="3737791" y="5409778"/>
                </a:lnTo>
                <a:lnTo>
                  <a:pt x="3547938" y="5409778"/>
                </a:lnTo>
                <a:lnTo>
                  <a:pt x="3547938" y="5177177"/>
                </a:lnTo>
                <a:lnTo>
                  <a:pt x="3786825" y="5177177"/>
                </a:lnTo>
                <a:lnTo>
                  <a:pt x="3786825" y="5051447"/>
                </a:lnTo>
                <a:close/>
                <a:moveTo>
                  <a:pt x="2952435" y="5051447"/>
                </a:moveTo>
                <a:lnTo>
                  <a:pt x="2952435" y="5931557"/>
                </a:lnTo>
                <a:lnTo>
                  <a:pt x="3329625" y="5931557"/>
                </a:lnTo>
                <a:lnTo>
                  <a:pt x="3329625" y="5805827"/>
                </a:lnTo>
                <a:lnTo>
                  <a:pt x="3090738" y="5805827"/>
                </a:lnTo>
                <a:lnTo>
                  <a:pt x="3090738" y="5535508"/>
                </a:lnTo>
                <a:lnTo>
                  <a:pt x="3280591" y="5535508"/>
                </a:lnTo>
                <a:lnTo>
                  <a:pt x="3280591" y="5409778"/>
                </a:lnTo>
                <a:lnTo>
                  <a:pt x="3090738" y="5409778"/>
                </a:lnTo>
                <a:lnTo>
                  <a:pt x="3090738" y="5177177"/>
                </a:lnTo>
                <a:lnTo>
                  <a:pt x="3329625" y="5177177"/>
                </a:lnTo>
                <a:lnTo>
                  <a:pt x="3329625" y="5051447"/>
                </a:lnTo>
                <a:close/>
                <a:moveTo>
                  <a:pt x="2419036" y="5051447"/>
                </a:moveTo>
                <a:lnTo>
                  <a:pt x="2419036" y="5931557"/>
                </a:lnTo>
                <a:lnTo>
                  <a:pt x="2542251" y="5931557"/>
                </a:lnTo>
                <a:lnTo>
                  <a:pt x="2542251" y="5289077"/>
                </a:lnTo>
                <a:lnTo>
                  <a:pt x="2544765" y="5289077"/>
                </a:lnTo>
                <a:lnTo>
                  <a:pt x="2710729" y="5931557"/>
                </a:lnTo>
                <a:lnTo>
                  <a:pt x="2852804" y="5931557"/>
                </a:lnTo>
                <a:lnTo>
                  <a:pt x="2852804" y="5051447"/>
                </a:lnTo>
                <a:lnTo>
                  <a:pt x="2729589" y="5051447"/>
                </a:lnTo>
                <a:lnTo>
                  <a:pt x="2729589" y="5578256"/>
                </a:lnTo>
                <a:lnTo>
                  <a:pt x="2727074" y="5578256"/>
                </a:lnTo>
                <a:lnTo>
                  <a:pt x="2592543" y="5051447"/>
                </a:lnTo>
                <a:close/>
                <a:moveTo>
                  <a:pt x="2180911" y="5051447"/>
                </a:moveTo>
                <a:lnTo>
                  <a:pt x="2180911" y="5931557"/>
                </a:lnTo>
                <a:lnTo>
                  <a:pt x="2319213" y="5931557"/>
                </a:lnTo>
                <a:lnTo>
                  <a:pt x="2319213" y="5051447"/>
                </a:lnTo>
                <a:close/>
                <a:moveTo>
                  <a:pt x="1152211" y="5051447"/>
                </a:moveTo>
                <a:lnTo>
                  <a:pt x="1152211" y="5931557"/>
                </a:lnTo>
                <a:lnTo>
                  <a:pt x="1275426" y="5931557"/>
                </a:lnTo>
                <a:lnTo>
                  <a:pt x="1275426" y="5289077"/>
                </a:lnTo>
                <a:lnTo>
                  <a:pt x="1277941" y="5289077"/>
                </a:lnTo>
                <a:lnTo>
                  <a:pt x="1443904" y="5931557"/>
                </a:lnTo>
                <a:lnTo>
                  <a:pt x="1585979" y="5931557"/>
                </a:lnTo>
                <a:lnTo>
                  <a:pt x="1585979" y="5051447"/>
                </a:lnTo>
                <a:lnTo>
                  <a:pt x="1462764" y="5051447"/>
                </a:lnTo>
                <a:lnTo>
                  <a:pt x="1462764" y="5578256"/>
                </a:lnTo>
                <a:lnTo>
                  <a:pt x="1460249" y="5578256"/>
                </a:lnTo>
                <a:lnTo>
                  <a:pt x="1325718" y="5051447"/>
                </a:lnTo>
                <a:close/>
                <a:moveTo>
                  <a:pt x="695011" y="5051447"/>
                </a:moveTo>
                <a:lnTo>
                  <a:pt x="695011" y="5931557"/>
                </a:lnTo>
                <a:lnTo>
                  <a:pt x="1072201" y="5931557"/>
                </a:lnTo>
                <a:lnTo>
                  <a:pt x="1072201" y="5805827"/>
                </a:lnTo>
                <a:lnTo>
                  <a:pt x="833314" y="5805827"/>
                </a:lnTo>
                <a:lnTo>
                  <a:pt x="833314" y="5535508"/>
                </a:lnTo>
                <a:lnTo>
                  <a:pt x="1023166" y="5535508"/>
                </a:lnTo>
                <a:lnTo>
                  <a:pt x="1023166" y="5409778"/>
                </a:lnTo>
                <a:lnTo>
                  <a:pt x="833314" y="5409778"/>
                </a:lnTo>
                <a:lnTo>
                  <a:pt x="833314" y="5177177"/>
                </a:lnTo>
                <a:lnTo>
                  <a:pt x="1072201" y="5177177"/>
                </a:lnTo>
                <a:lnTo>
                  <a:pt x="1072201" y="5051447"/>
                </a:lnTo>
                <a:close/>
                <a:moveTo>
                  <a:pt x="5339324" y="5038874"/>
                </a:moveTo>
                <a:cubicBezTo>
                  <a:pt x="5272268" y="5038874"/>
                  <a:pt x="5221138" y="5057943"/>
                  <a:pt x="5185934" y="5096081"/>
                </a:cubicBezTo>
                <a:cubicBezTo>
                  <a:pt x="5150729" y="5134220"/>
                  <a:pt x="5133127" y="5188912"/>
                  <a:pt x="5133127" y="5260159"/>
                </a:cubicBezTo>
                <a:lnTo>
                  <a:pt x="5133127" y="5722845"/>
                </a:lnTo>
                <a:cubicBezTo>
                  <a:pt x="5133127" y="5794092"/>
                  <a:pt x="5150729" y="5848785"/>
                  <a:pt x="5185934" y="5886923"/>
                </a:cubicBezTo>
                <a:cubicBezTo>
                  <a:pt x="5221138" y="5925061"/>
                  <a:pt x="5272268" y="5944130"/>
                  <a:pt x="5339324" y="5944130"/>
                </a:cubicBezTo>
                <a:cubicBezTo>
                  <a:pt x="5406380" y="5944130"/>
                  <a:pt x="5457510" y="5925061"/>
                  <a:pt x="5492714" y="5886923"/>
                </a:cubicBezTo>
                <a:cubicBezTo>
                  <a:pt x="5527919" y="5848785"/>
                  <a:pt x="5545521" y="5794092"/>
                  <a:pt x="5545521" y="5722845"/>
                </a:cubicBezTo>
                <a:lnTo>
                  <a:pt x="5545521" y="5434924"/>
                </a:lnTo>
                <a:lnTo>
                  <a:pt x="5345611" y="5434924"/>
                </a:lnTo>
                <a:lnTo>
                  <a:pt x="5345611" y="5560654"/>
                </a:lnTo>
                <a:lnTo>
                  <a:pt x="5414762" y="5560654"/>
                </a:lnTo>
                <a:lnTo>
                  <a:pt x="5414762" y="5732904"/>
                </a:lnTo>
                <a:cubicBezTo>
                  <a:pt x="5414762" y="5789901"/>
                  <a:pt x="5390873" y="5818400"/>
                  <a:pt x="5343096" y="5818400"/>
                </a:cubicBezTo>
                <a:cubicBezTo>
                  <a:pt x="5295318" y="5818400"/>
                  <a:pt x="5271430" y="5789901"/>
                  <a:pt x="5271430" y="5732904"/>
                </a:cubicBezTo>
                <a:lnTo>
                  <a:pt x="5271430" y="5251358"/>
                </a:lnTo>
                <a:cubicBezTo>
                  <a:pt x="5271430" y="5193522"/>
                  <a:pt x="5295318" y="5164604"/>
                  <a:pt x="5343096" y="5164604"/>
                </a:cubicBezTo>
                <a:cubicBezTo>
                  <a:pt x="5390873" y="5164604"/>
                  <a:pt x="5414762" y="5193522"/>
                  <a:pt x="5414762" y="5251358"/>
                </a:cubicBezTo>
                <a:lnTo>
                  <a:pt x="5414762" y="5335597"/>
                </a:lnTo>
                <a:lnTo>
                  <a:pt x="5545521" y="5335597"/>
                </a:lnTo>
                <a:lnTo>
                  <a:pt x="5545521" y="5260159"/>
                </a:lnTo>
                <a:cubicBezTo>
                  <a:pt x="5545521" y="5188912"/>
                  <a:pt x="5527919" y="5134220"/>
                  <a:pt x="5492714" y="5096081"/>
                </a:cubicBezTo>
                <a:cubicBezTo>
                  <a:pt x="5457510" y="5057943"/>
                  <a:pt x="5406380" y="5038874"/>
                  <a:pt x="5339324" y="5038874"/>
                </a:cubicBezTo>
                <a:close/>
                <a:moveTo>
                  <a:pt x="1881749" y="5038874"/>
                </a:moveTo>
                <a:cubicBezTo>
                  <a:pt x="1814694" y="5038874"/>
                  <a:pt x="1763563" y="5057943"/>
                  <a:pt x="1728359" y="5096081"/>
                </a:cubicBezTo>
                <a:cubicBezTo>
                  <a:pt x="1693154" y="5134220"/>
                  <a:pt x="1675552" y="5188912"/>
                  <a:pt x="1675552" y="5260159"/>
                </a:cubicBezTo>
                <a:lnTo>
                  <a:pt x="1675552" y="5722845"/>
                </a:lnTo>
                <a:cubicBezTo>
                  <a:pt x="1675552" y="5794092"/>
                  <a:pt x="1693154" y="5848785"/>
                  <a:pt x="1728359" y="5886923"/>
                </a:cubicBezTo>
                <a:cubicBezTo>
                  <a:pt x="1763563" y="5925061"/>
                  <a:pt x="1814694" y="5944130"/>
                  <a:pt x="1881749" y="5944130"/>
                </a:cubicBezTo>
                <a:cubicBezTo>
                  <a:pt x="1948805" y="5944130"/>
                  <a:pt x="1999936" y="5925061"/>
                  <a:pt x="2035140" y="5886923"/>
                </a:cubicBezTo>
                <a:cubicBezTo>
                  <a:pt x="2070344" y="5848785"/>
                  <a:pt x="2087947" y="5794092"/>
                  <a:pt x="2087947" y="5722845"/>
                </a:cubicBezTo>
                <a:lnTo>
                  <a:pt x="2087947" y="5434924"/>
                </a:lnTo>
                <a:lnTo>
                  <a:pt x="1888036" y="5434924"/>
                </a:lnTo>
                <a:lnTo>
                  <a:pt x="1888036" y="5560654"/>
                </a:lnTo>
                <a:lnTo>
                  <a:pt x="1957188" y="5560654"/>
                </a:lnTo>
                <a:lnTo>
                  <a:pt x="1957188" y="5732904"/>
                </a:lnTo>
                <a:cubicBezTo>
                  <a:pt x="1957188" y="5789901"/>
                  <a:pt x="1933299" y="5818400"/>
                  <a:pt x="1885521" y="5818400"/>
                </a:cubicBezTo>
                <a:cubicBezTo>
                  <a:pt x="1837744" y="5818400"/>
                  <a:pt x="1813855" y="5789901"/>
                  <a:pt x="1813855" y="5732904"/>
                </a:cubicBezTo>
                <a:lnTo>
                  <a:pt x="1813855" y="5251358"/>
                </a:lnTo>
                <a:cubicBezTo>
                  <a:pt x="1813855" y="5193522"/>
                  <a:pt x="1837744" y="5164604"/>
                  <a:pt x="1885521" y="5164604"/>
                </a:cubicBezTo>
                <a:cubicBezTo>
                  <a:pt x="1933299" y="5164604"/>
                  <a:pt x="1957188" y="5193522"/>
                  <a:pt x="1957188" y="5251358"/>
                </a:cubicBezTo>
                <a:lnTo>
                  <a:pt x="1957188" y="5335597"/>
                </a:lnTo>
                <a:lnTo>
                  <a:pt x="2087947" y="5335597"/>
                </a:lnTo>
                <a:lnTo>
                  <a:pt x="2087947" y="5260159"/>
                </a:lnTo>
                <a:cubicBezTo>
                  <a:pt x="2087947" y="5188912"/>
                  <a:pt x="2070344" y="5134220"/>
                  <a:pt x="2035140" y="5096081"/>
                </a:cubicBezTo>
                <a:cubicBezTo>
                  <a:pt x="1999936" y="5057943"/>
                  <a:pt x="1948805" y="5038874"/>
                  <a:pt x="1881749" y="5038874"/>
                </a:cubicBezTo>
                <a:close/>
                <a:moveTo>
                  <a:pt x="4304379" y="3372167"/>
                </a:moveTo>
                <a:lnTo>
                  <a:pt x="4308951" y="3372167"/>
                </a:lnTo>
                <a:lnTo>
                  <a:pt x="4420965" y="4163123"/>
                </a:lnTo>
                <a:lnTo>
                  <a:pt x="4194651" y="4163123"/>
                </a:lnTo>
                <a:close/>
                <a:moveTo>
                  <a:pt x="1103979" y="3372167"/>
                </a:moveTo>
                <a:lnTo>
                  <a:pt x="1108552" y="3372167"/>
                </a:lnTo>
                <a:lnTo>
                  <a:pt x="1220565" y="4163123"/>
                </a:lnTo>
                <a:lnTo>
                  <a:pt x="994251" y="4163123"/>
                </a:lnTo>
                <a:close/>
                <a:moveTo>
                  <a:pt x="4866736" y="3093275"/>
                </a:moveTo>
                <a:lnTo>
                  <a:pt x="4866736" y="4693475"/>
                </a:lnTo>
                <a:lnTo>
                  <a:pt x="5531962" y="4693475"/>
                </a:lnTo>
                <a:lnTo>
                  <a:pt x="5531962" y="4464875"/>
                </a:lnTo>
                <a:lnTo>
                  <a:pt x="5118196" y="4464875"/>
                </a:lnTo>
                <a:lnTo>
                  <a:pt x="5118196" y="3093275"/>
                </a:lnTo>
                <a:close/>
                <a:moveTo>
                  <a:pt x="4146645" y="3093275"/>
                </a:moveTo>
                <a:lnTo>
                  <a:pt x="3886041" y="4693475"/>
                </a:lnTo>
                <a:lnTo>
                  <a:pt x="4119213" y="4693475"/>
                </a:lnTo>
                <a:lnTo>
                  <a:pt x="4164933" y="4380293"/>
                </a:lnTo>
                <a:lnTo>
                  <a:pt x="4450683" y="4380293"/>
                </a:lnTo>
                <a:lnTo>
                  <a:pt x="4450683" y="4375721"/>
                </a:lnTo>
                <a:lnTo>
                  <a:pt x="4496403" y="4693475"/>
                </a:lnTo>
                <a:lnTo>
                  <a:pt x="4747863" y="4693475"/>
                </a:lnTo>
                <a:lnTo>
                  <a:pt x="4487259" y="3093275"/>
                </a:lnTo>
                <a:close/>
                <a:moveTo>
                  <a:pt x="2637885" y="3093275"/>
                </a:moveTo>
                <a:lnTo>
                  <a:pt x="2637885" y="4693475"/>
                </a:lnTo>
                <a:lnTo>
                  <a:pt x="2889345" y="4693475"/>
                </a:lnTo>
                <a:lnTo>
                  <a:pt x="2889345" y="3093275"/>
                </a:lnTo>
                <a:close/>
                <a:moveTo>
                  <a:pt x="1666336" y="3093275"/>
                </a:moveTo>
                <a:lnTo>
                  <a:pt x="1666336" y="4693475"/>
                </a:lnTo>
                <a:lnTo>
                  <a:pt x="1890363" y="4693475"/>
                </a:lnTo>
                <a:lnTo>
                  <a:pt x="1890363" y="3525329"/>
                </a:lnTo>
                <a:lnTo>
                  <a:pt x="1894935" y="3525329"/>
                </a:lnTo>
                <a:lnTo>
                  <a:pt x="2196687" y="4693475"/>
                </a:lnTo>
                <a:lnTo>
                  <a:pt x="2455006" y="4693475"/>
                </a:lnTo>
                <a:lnTo>
                  <a:pt x="2455006" y="3093275"/>
                </a:lnTo>
                <a:lnTo>
                  <a:pt x="2230977" y="3093275"/>
                </a:lnTo>
                <a:lnTo>
                  <a:pt x="2230977" y="4051109"/>
                </a:lnTo>
                <a:lnTo>
                  <a:pt x="2226405" y="4051109"/>
                </a:lnTo>
                <a:lnTo>
                  <a:pt x="1981803" y="3093275"/>
                </a:lnTo>
                <a:close/>
                <a:moveTo>
                  <a:pt x="946245" y="3093275"/>
                </a:moveTo>
                <a:lnTo>
                  <a:pt x="685641" y="4693475"/>
                </a:lnTo>
                <a:lnTo>
                  <a:pt x="918813" y="4693475"/>
                </a:lnTo>
                <a:lnTo>
                  <a:pt x="964533" y="4380293"/>
                </a:lnTo>
                <a:lnTo>
                  <a:pt x="1250283" y="4380293"/>
                </a:lnTo>
                <a:lnTo>
                  <a:pt x="1250283" y="4375721"/>
                </a:lnTo>
                <a:lnTo>
                  <a:pt x="1296003" y="4693475"/>
                </a:lnTo>
                <a:lnTo>
                  <a:pt x="1547463" y="4693475"/>
                </a:lnTo>
                <a:lnTo>
                  <a:pt x="1286859" y="3093275"/>
                </a:lnTo>
                <a:close/>
                <a:moveTo>
                  <a:pt x="3430365" y="3070415"/>
                </a:moveTo>
                <a:cubicBezTo>
                  <a:pt x="3309969" y="3070415"/>
                  <a:pt x="3218148" y="3104705"/>
                  <a:pt x="3154902" y="3173285"/>
                </a:cubicBezTo>
                <a:cubicBezTo>
                  <a:pt x="3091656" y="3241865"/>
                  <a:pt x="3060033" y="3338639"/>
                  <a:pt x="3060033" y="3463607"/>
                </a:cubicBezTo>
                <a:lnTo>
                  <a:pt x="3060033" y="4323143"/>
                </a:lnTo>
                <a:cubicBezTo>
                  <a:pt x="3060033" y="4448111"/>
                  <a:pt x="3091656" y="4544885"/>
                  <a:pt x="3154902" y="4613465"/>
                </a:cubicBezTo>
                <a:cubicBezTo>
                  <a:pt x="3218148" y="4682045"/>
                  <a:pt x="3309969" y="4716335"/>
                  <a:pt x="3430365" y="4716335"/>
                </a:cubicBezTo>
                <a:cubicBezTo>
                  <a:pt x="3550761" y="4716335"/>
                  <a:pt x="3642582" y="4682045"/>
                  <a:pt x="3705828" y="4613465"/>
                </a:cubicBezTo>
                <a:cubicBezTo>
                  <a:pt x="3769074" y="4544885"/>
                  <a:pt x="3800697" y="4448111"/>
                  <a:pt x="3800697" y="4323143"/>
                </a:cubicBezTo>
                <a:lnTo>
                  <a:pt x="3800697" y="4096829"/>
                </a:lnTo>
                <a:lnTo>
                  <a:pt x="3562953" y="4096829"/>
                </a:lnTo>
                <a:lnTo>
                  <a:pt x="3562953" y="4341431"/>
                </a:lnTo>
                <a:cubicBezTo>
                  <a:pt x="3562953" y="4438967"/>
                  <a:pt x="3521043" y="4487735"/>
                  <a:pt x="3437223" y="4487735"/>
                </a:cubicBezTo>
                <a:cubicBezTo>
                  <a:pt x="3353403" y="4487735"/>
                  <a:pt x="3311493" y="4438967"/>
                  <a:pt x="3311493" y="4341431"/>
                </a:cubicBezTo>
                <a:lnTo>
                  <a:pt x="3311493" y="3447605"/>
                </a:lnTo>
                <a:cubicBezTo>
                  <a:pt x="3311493" y="3348545"/>
                  <a:pt x="3353403" y="3299015"/>
                  <a:pt x="3437223" y="3299015"/>
                </a:cubicBezTo>
                <a:cubicBezTo>
                  <a:pt x="3521043" y="3299015"/>
                  <a:pt x="3562953" y="3348545"/>
                  <a:pt x="3562953" y="3447605"/>
                </a:cubicBezTo>
                <a:lnTo>
                  <a:pt x="3562953" y="3632771"/>
                </a:lnTo>
                <a:lnTo>
                  <a:pt x="3800697" y="3632771"/>
                </a:lnTo>
                <a:lnTo>
                  <a:pt x="3800697" y="3463607"/>
                </a:lnTo>
                <a:cubicBezTo>
                  <a:pt x="3800697" y="3338639"/>
                  <a:pt x="3769074" y="3241865"/>
                  <a:pt x="3705828" y="3173285"/>
                </a:cubicBezTo>
                <a:cubicBezTo>
                  <a:pt x="3642582" y="3104705"/>
                  <a:pt x="3550761" y="3070415"/>
                  <a:pt x="3430365" y="3070415"/>
                </a:cubicBezTo>
                <a:close/>
                <a:moveTo>
                  <a:pt x="4528478" y="749040"/>
                </a:moveTo>
                <a:lnTo>
                  <a:pt x="4528478" y="2835967"/>
                </a:lnTo>
                <a:lnTo>
                  <a:pt x="4856423" y="2835967"/>
                </a:lnTo>
                <a:lnTo>
                  <a:pt x="4856423" y="1896850"/>
                </a:lnTo>
                <a:lnTo>
                  <a:pt x="5208220" y="1896850"/>
                </a:lnTo>
                <a:lnTo>
                  <a:pt x="5208220" y="2835967"/>
                </a:lnTo>
                <a:lnTo>
                  <a:pt x="5536165" y="2835967"/>
                </a:lnTo>
                <a:lnTo>
                  <a:pt x="5536165" y="749040"/>
                </a:lnTo>
                <a:lnTo>
                  <a:pt x="5208220" y="749040"/>
                </a:lnTo>
                <a:lnTo>
                  <a:pt x="5208220" y="1598717"/>
                </a:lnTo>
                <a:lnTo>
                  <a:pt x="4856423" y="1598717"/>
                </a:lnTo>
                <a:lnTo>
                  <a:pt x="4856423" y="749040"/>
                </a:lnTo>
                <a:close/>
                <a:moveTo>
                  <a:pt x="2299627" y="749040"/>
                </a:moveTo>
                <a:lnTo>
                  <a:pt x="2299627" y="2835967"/>
                </a:lnTo>
                <a:lnTo>
                  <a:pt x="3194025" y="2835967"/>
                </a:lnTo>
                <a:lnTo>
                  <a:pt x="3194025" y="2537834"/>
                </a:lnTo>
                <a:lnTo>
                  <a:pt x="2627573" y="2537834"/>
                </a:lnTo>
                <a:lnTo>
                  <a:pt x="2627573" y="1896850"/>
                </a:lnTo>
                <a:lnTo>
                  <a:pt x="3077753" y="1896850"/>
                </a:lnTo>
                <a:lnTo>
                  <a:pt x="3077753" y="1598717"/>
                </a:lnTo>
                <a:lnTo>
                  <a:pt x="2627573" y="1598717"/>
                </a:lnTo>
                <a:lnTo>
                  <a:pt x="2627573" y="1047172"/>
                </a:lnTo>
                <a:lnTo>
                  <a:pt x="3194025" y="1047172"/>
                </a:lnTo>
                <a:lnTo>
                  <a:pt x="3194025" y="749040"/>
                </a:lnTo>
                <a:close/>
                <a:moveTo>
                  <a:pt x="699428" y="749040"/>
                </a:moveTo>
                <a:lnTo>
                  <a:pt x="699428" y="2835967"/>
                </a:lnTo>
                <a:lnTo>
                  <a:pt x="985635" y="2835967"/>
                </a:lnTo>
                <a:lnTo>
                  <a:pt x="985635" y="1255865"/>
                </a:lnTo>
                <a:lnTo>
                  <a:pt x="991598" y="1255865"/>
                </a:lnTo>
                <a:lnTo>
                  <a:pt x="1230104" y="2835967"/>
                </a:lnTo>
                <a:lnTo>
                  <a:pt x="1504385" y="2835967"/>
                </a:lnTo>
                <a:lnTo>
                  <a:pt x="1742891" y="1255865"/>
                </a:lnTo>
                <a:lnTo>
                  <a:pt x="1748854" y="1255865"/>
                </a:lnTo>
                <a:lnTo>
                  <a:pt x="1748854" y="2835967"/>
                </a:lnTo>
                <a:lnTo>
                  <a:pt x="2058912" y="2835967"/>
                </a:lnTo>
                <a:lnTo>
                  <a:pt x="2058912" y="749040"/>
                </a:lnTo>
                <a:lnTo>
                  <a:pt x="1590844" y="749040"/>
                </a:lnTo>
                <a:lnTo>
                  <a:pt x="1382151" y="2242683"/>
                </a:lnTo>
                <a:lnTo>
                  <a:pt x="1376188" y="2242683"/>
                </a:lnTo>
                <a:lnTo>
                  <a:pt x="1167496" y="749040"/>
                </a:lnTo>
                <a:close/>
                <a:moveTo>
                  <a:pt x="3847583" y="719226"/>
                </a:moveTo>
                <a:cubicBezTo>
                  <a:pt x="3690566" y="719226"/>
                  <a:pt x="3570817" y="763946"/>
                  <a:pt x="3488333" y="853386"/>
                </a:cubicBezTo>
                <a:cubicBezTo>
                  <a:pt x="3405850" y="942826"/>
                  <a:pt x="3364608" y="1069036"/>
                  <a:pt x="3364608" y="1232014"/>
                </a:cubicBezTo>
                <a:lnTo>
                  <a:pt x="3364608" y="2352993"/>
                </a:lnTo>
                <a:cubicBezTo>
                  <a:pt x="3364608" y="2515971"/>
                  <a:pt x="3405850" y="2642181"/>
                  <a:pt x="3488333" y="2731621"/>
                </a:cubicBezTo>
                <a:cubicBezTo>
                  <a:pt x="3570817" y="2821060"/>
                  <a:pt x="3690566" y="2865780"/>
                  <a:pt x="3847583" y="2865780"/>
                </a:cubicBezTo>
                <a:cubicBezTo>
                  <a:pt x="4004599" y="2865780"/>
                  <a:pt x="4124349" y="2821060"/>
                  <a:pt x="4206833" y="2731621"/>
                </a:cubicBezTo>
                <a:cubicBezTo>
                  <a:pt x="4289316" y="2642181"/>
                  <a:pt x="4330558" y="2515971"/>
                  <a:pt x="4330558" y="2352993"/>
                </a:cubicBezTo>
                <a:lnTo>
                  <a:pt x="4330558" y="2057841"/>
                </a:lnTo>
                <a:lnTo>
                  <a:pt x="4020500" y="2057841"/>
                </a:lnTo>
                <a:lnTo>
                  <a:pt x="4020500" y="2376843"/>
                </a:lnTo>
                <a:cubicBezTo>
                  <a:pt x="4020500" y="2504046"/>
                  <a:pt x="3965842" y="2567648"/>
                  <a:pt x="3856527" y="2567648"/>
                </a:cubicBezTo>
                <a:cubicBezTo>
                  <a:pt x="3747211" y="2567648"/>
                  <a:pt x="3692554" y="2504046"/>
                  <a:pt x="3692554" y="2376843"/>
                </a:cubicBezTo>
                <a:lnTo>
                  <a:pt x="3692554" y="1211145"/>
                </a:lnTo>
                <a:cubicBezTo>
                  <a:pt x="3692554" y="1081955"/>
                  <a:pt x="3747211" y="1017359"/>
                  <a:pt x="3856527" y="1017359"/>
                </a:cubicBezTo>
                <a:cubicBezTo>
                  <a:pt x="3965842" y="1017359"/>
                  <a:pt x="4020500" y="1081955"/>
                  <a:pt x="4020500" y="1211145"/>
                </a:cubicBezTo>
                <a:lnTo>
                  <a:pt x="4020500" y="1452632"/>
                </a:lnTo>
                <a:lnTo>
                  <a:pt x="4330558" y="1452632"/>
                </a:lnTo>
                <a:lnTo>
                  <a:pt x="4330558" y="1232014"/>
                </a:lnTo>
                <a:cubicBezTo>
                  <a:pt x="4330558" y="1069036"/>
                  <a:pt x="4289316" y="942826"/>
                  <a:pt x="4206833" y="853386"/>
                </a:cubicBezTo>
                <a:cubicBezTo>
                  <a:pt x="4124349" y="763946"/>
                  <a:pt x="4004599" y="719226"/>
                  <a:pt x="3847583" y="719226"/>
                </a:cubicBez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14300" dist="38100" dir="2700000" algn="tl" rotWithShape="0">
              <a:prstClr val="black">
                <a:alpha val="56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18000" dirty="0">
              <a:latin typeface="Bebas Neue" panose="020B0606020202050201" pitchFamily="34" charset="77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151CE5F-D636-9102-A874-156768542E8D}"/>
              </a:ext>
            </a:extLst>
          </p:cNvPr>
          <p:cNvSpPr/>
          <p:nvPr/>
        </p:nvSpPr>
        <p:spPr>
          <a:xfrm>
            <a:off x="1780674" y="229057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4B691B3-D981-AE4E-9829-7A396D46AE29}"/>
              </a:ext>
            </a:extLst>
          </p:cNvPr>
          <p:cNvSpPr/>
          <p:nvPr/>
        </p:nvSpPr>
        <p:spPr>
          <a:xfrm>
            <a:off x="4973053" y="229057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A74906-A7E0-2C43-5887-E25D23D46F95}"/>
              </a:ext>
            </a:extLst>
          </p:cNvPr>
          <p:cNvSpPr/>
          <p:nvPr/>
        </p:nvSpPr>
        <p:spPr>
          <a:xfrm>
            <a:off x="8165432" y="230661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CCF683-0CAF-3293-F528-60077F312C5A}"/>
              </a:ext>
            </a:extLst>
          </p:cNvPr>
          <p:cNvSpPr txBox="1"/>
          <p:nvPr/>
        </p:nvSpPr>
        <p:spPr>
          <a:xfrm>
            <a:off x="2076538" y="2989020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16D465-0268-C3CE-9616-745508476E4D}"/>
              </a:ext>
            </a:extLst>
          </p:cNvPr>
          <p:cNvSpPr txBox="1"/>
          <p:nvPr/>
        </p:nvSpPr>
        <p:spPr>
          <a:xfrm>
            <a:off x="5343291" y="2995332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490478-CA95-617F-36B0-86996F58D8B7}"/>
              </a:ext>
            </a:extLst>
          </p:cNvPr>
          <p:cNvSpPr txBox="1"/>
          <p:nvPr/>
        </p:nvSpPr>
        <p:spPr>
          <a:xfrm>
            <a:off x="8495209" y="2989020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0ADC2AC3-BF8D-DC44-0D40-0BB41DFA5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2462965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7B21C5EB-738B-B0B5-223A-5421170274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241472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1834202C-F6E3-99D7-297C-DC519113B0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2408961"/>
            <a:ext cx="705853" cy="70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946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6374F7-6943-8649-C084-6FC153CCB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44CB07-690B-ECE5-06B6-3424340C5ED7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0411575-24CA-BFA3-D499-49EE1DB6439B}"/>
              </a:ext>
            </a:extLst>
          </p:cNvPr>
          <p:cNvSpPr/>
          <p:nvPr/>
        </p:nvSpPr>
        <p:spPr>
          <a:xfrm>
            <a:off x="6096000" y="996091"/>
            <a:ext cx="4590718" cy="459071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642224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FDD4F152-F170-A40C-B0D8-832845A837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DFB58E4-D8B3-987D-FD13-7604A952E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F3CEC0D-8ACC-82A9-005A-5B9CBEA6B661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EDF22F4-15CF-6A5D-26FD-A3AF4BB75314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31AA4BB-3D73-68FD-6692-9A6C2ABCF951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D79547-2C6F-B266-D2BA-1D120EC3160D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3DCF0-6D49-AF2C-BBF3-32A84104AB46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8373BD-D38A-E978-240E-A65D4D662760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FEC2EDB1-74C1-DF11-651E-D464186517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105D580C-302E-98FD-BB98-307F01A3EF1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C8A448B7-8A7E-7806-59F6-A85937F04D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89D28F-FF02-5297-DE34-506949B9F668}"/>
              </a:ext>
            </a:extLst>
          </p:cNvPr>
          <p:cNvSpPr txBox="1"/>
          <p:nvPr/>
        </p:nvSpPr>
        <p:spPr>
          <a:xfrm>
            <a:off x="860918" y="1799571"/>
            <a:ext cx="61026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latin typeface="Bebas Neue" panose="020B0606020202050201" pitchFamily="34" charset="77"/>
              </a:rPr>
              <a:t>What Do Mechanical Engineers Do?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9943432-3F0D-F1AC-1612-FDD84955955B}"/>
              </a:ext>
            </a:extLst>
          </p:cNvPr>
          <p:cNvSpPr/>
          <p:nvPr/>
        </p:nvSpPr>
        <p:spPr>
          <a:xfrm>
            <a:off x="6418667" y="1799571"/>
            <a:ext cx="3493530" cy="349353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E364D-D9CE-98B6-1864-739A4907796A}"/>
              </a:ext>
            </a:extLst>
          </p:cNvPr>
          <p:cNvSpPr txBox="1"/>
          <p:nvPr/>
        </p:nvSpPr>
        <p:spPr>
          <a:xfrm>
            <a:off x="860918" y="3431424"/>
            <a:ext cx="5002517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>
                <a:latin typeface="Montserrat" pitchFamily="2" charset="77"/>
              </a:rPr>
              <a:t>Mechanical Engineers: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Design: </a:t>
            </a:r>
            <a:r>
              <a:rPr lang="en-US" sz="1600" dirty="0">
                <a:latin typeface="Montserrat" pitchFamily="2" charset="77"/>
              </a:rPr>
              <a:t>machines and devices like cars, robots, and engines – all of which have moving parts.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Test: </a:t>
            </a:r>
            <a:r>
              <a:rPr lang="en-US" sz="1600" dirty="0">
                <a:latin typeface="Montserrat" pitchFamily="2" charset="77"/>
              </a:rPr>
              <a:t>machines to see if they work well, then improve them to make them safer, faster, or more efficient.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Fix: </a:t>
            </a:r>
            <a:r>
              <a:rPr lang="en-US" sz="1600" dirty="0">
                <a:latin typeface="Montserrat" pitchFamily="2" charset="77"/>
              </a:rPr>
              <a:t>mechanical problems and find ways to make things work better.</a:t>
            </a:r>
          </a:p>
        </p:txBody>
      </p:sp>
      <p:pic>
        <p:nvPicPr>
          <p:cNvPr id="16" name="Picture 15" descr="A person working on a machine&#10;&#10;Description automatically generated">
            <a:extLst>
              <a:ext uri="{FF2B5EF4-FFF2-40B4-BE49-F238E27FC236}">
                <a16:creationId xmlns:a16="http://schemas.microsoft.com/office/drawing/2014/main" id="{045769AF-26DF-07D8-FC94-E1B0A4494C9F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9603" r="3731"/>
          <a:stretch/>
        </p:blipFill>
        <p:spPr>
          <a:xfrm>
            <a:off x="6096000" y="1421024"/>
            <a:ext cx="4590718" cy="459071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0158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F52FC-4174-2FD6-FF77-EDB9BD4F0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08FEC42-0167-A3BA-2CC2-F8C275F8725C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C0265F-54C8-D3DC-18BF-6766619D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8B6233-96C5-AF7D-2169-A42158E3AC95}"/>
              </a:ext>
            </a:extLst>
          </p:cNvPr>
          <p:cNvSpPr txBox="1"/>
          <p:nvPr/>
        </p:nvSpPr>
        <p:spPr>
          <a:xfrm>
            <a:off x="860918" y="1799571"/>
            <a:ext cx="61026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latin typeface="Bebas Neue" panose="020B0606020202050201" pitchFamily="34" charset="77"/>
              </a:rPr>
              <a:t>Mechanical Engineering</a:t>
            </a:r>
          </a:p>
          <a:p>
            <a:r>
              <a:rPr lang="en-US" sz="5000" dirty="0">
                <a:latin typeface="Bebas Neue" panose="020B0606020202050201" pitchFamily="34" charset="77"/>
              </a:rPr>
              <a:t>Fields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C2EB4D-D762-E8C3-D8F0-2F4E5D74C297}"/>
              </a:ext>
            </a:extLst>
          </p:cNvPr>
          <p:cNvSpPr txBox="1"/>
          <p:nvPr/>
        </p:nvSpPr>
        <p:spPr>
          <a:xfrm>
            <a:off x="860918" y="3431424"/>
            <a:ext cx="515197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Robotics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Robotics engineers design and build robots and automated systems that can perform tasks in industries like manufacturing and healthcare.</a:t>
            </a:r>
          </a:p>
        </p:txBody>
      </p:sp>
      <p:pic>
        <p:nvPicPr>
          <p:cNvPr id="9" name="Picture 8" descr="A yellow and black robot&#10;&#10;Description automatically generated">
            <a:extLst>
              <a:ext uri="{FF2B5EF4-FFF2-40B4-BE49-F238E27FC236}">
                <a16:creationId xmlns:a16="http://schemas.microsoft.com/office/drawing/2014/main" id="{4971193A-E542-C085-D703-A7EAAE9EC7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80" r="16680"/>
          <a:stretch/>
        </p:blipFill>
        <p:spPr>
          <a:xfrm>
            <a:off x="6383812" y="1564508"/>
            <a:ext cx="3728984" cy="3728984"/>
          </a:xfrm>
          <a:prstGeom prst="round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865618-90DC-14E7-525A-8F16837F81CD}"/>
              </a:ext>
            </a:extLst>
          </p:cNvPr>
          <p:cNvSpPr/>
          <p:nvPr/>
        </p:nvSpPr>
        <p:spPr>
          <a:xfrm>
            <a:off x="10378496" y="2271712"/>
            <a:ext cx="2314575" cy="23145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619312D-B82E-0331-762C-862F83618A81}"/>
              </a:ext>
            </a:extLst>
          </p:cNvPr>
          <p:cNvSpPr/>
          <p:nvPr/>
        </p:nvSpPr>
        <p:spPr>
          <a:xfrm>
            <a:off x="13049870" y="2271712"/>
            <a:ext cx="2314575" cy="231457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group of people working on a vehicle&#10;&#10;Description automatically generated">
            <a:extLst>
              <a:ext uri="{FF2B5EF4-FFF2-40B4-BE49-F238E27FC236}">
                <a16:creationId xmlns:a16="http://schemas.microsoft.com/office/drawing/2014/main" id="{ECB1B2BB-5101-AD1F-41DC-0EF31DF068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r="16667"/>
          <a:stretch/>
        </p:blipFill>
        <p:spPr>
          <a:xfrm>
            <a:off x="10378496" y="2256802"/>
            <a:ext cx="2344393" cy="2344393"/>
          </a:xfrm>
          <a:prstGeom prst="roundRect">
            <a:avLst/>
          </a:prstGeom>
        </p:spPr>
      </p:pic>
      <p:pic>
        <p:nvPicPr>
          <p:cNvPr id="19" name="Picture 18" descr="A person in a safety vest and hardhat working on a pipe&#10;&#10;Description automatically generated">
            <a:extLst>
              <a:ext uri="{FF2B5EF4-FFF2-40B4-BE49-F238E27FC236}">
                <a16:creationId xmlns:a16="http://schemas.microsoft.com/office/drawing/2014/main" id="{4042819E-BD7F-B322-B8F2-00DCB908CF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67" t="-714" r="32119" b="714"/>
          <a:stretch/>
        </p:blipFill>
        <p:spPr>
          <a:xfrm>
            <a:off x="13049870" y="2271712"/>
            <a:ext cx="2349993" cy="234999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885991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5023D1-BBC7-08CD-1743-193A13349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CCBC6EDB-5884-0A5B-D755-A36B9B1E866C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27B12-E26A-A58E-9FAE-38291C278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854578-C547-12F8-E0BA-AA49A54022CB}"/>
              </a:ext>
            </a:extLst>
          </p:cNvPr>
          <p:cNvSpPr txBox="1"/>
          <p:nvPr/>
        </p:nvSpPr>
        <p:spPr>
          <a:xfrm>
            <a:off x="860918" y="1799571"/>
            <a:ext cx="61026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latin typeface="Bebas Neue" panose="020B0606020202050201" pitchFamily="34" charset="77"/>
              </a:rPr>
              <a:t>Mechanical Engineering</a:t>
            </a:r>
          </a:p>
          <a:p>
            <a:r>
              <a:rPr lang="en-US" sz="5000" dirty="0">
                <a:latin typeface="Bebas Neue" panose="020B0606020202050201" pitchFamily="34" charset="77"/>
              </a:rPr>
              <a:t>Fields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276E69-1AA9-A26A-C561-61C1DF0889AC}"/>
              </a:ext>
            </a:extLst>
          </p:cNvPr>
          <p:cNvSpPr txBox="1"/>
          <p:nvPr/>
        </p:nvSpPr>
        <p:spPr>
          <a:xfrm>
            <a:off x="860918" y="3431424"/>
            <a:ext cx="51519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Automotive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Automotive engineers design, develop, and improve vehicles, including cars, trucks, and electric vehicles, focusing on efficiency, safety, and performance</a:t>
            </a:r>
          </a:p>
          <a:p>
            <a:endParaRPr lang="en-US" sz="1600" dirty="0">
              <a:latin typeface="Montserrat" pitchFamily="2" charset="77"/>
            </a:endParaRPr>
          </a:p>
        </p:txBody>
      </p:sp>
      <p:pic>
        <p:nvPicPr>
          <p:cNvPr id="9" name="Picture 8" descr="A yellow and black robot&#10;&#10;Description automatically generated">
            <a:extLst>
              <a:ext uri="{FF2B5EF4-FFF2-40B4-BE49-F238E27FC236}">
                <a16:creationId xmlns:a16="http://schemas.microsoft.com/office/drawing/2014/main" id="{B9CA3180-7D85-992F-4D6B-C8D4C923C1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80" r="16680"/>
          <a:stretch/>
        </p:blipFill>
        <p:spPr>
          <a:xfrm>
            <a:off x="13012907" y="1564507"/>
            <a:ext cx="3728984" cy="3728984"/>
          </a:xfrm>
          <a:prstGeom prst="roundRect">
            <a:avLst/>
          </a:prstGeom>
        </p:spPr>
      </p:pic>
      <p:pic>
        <p:nvPicPr>
          <p:cNvPr id="6" name="Picture 5" descr="A group of people working on a vehicle&#10;&#10;Description automatically generated">
            <a:extLst>
              <a:ext uri="{FF2B5EF4-FFF2-40B4-BE49-F238E27FC236}">
                <a16:creationId xmlns:a16="http://schemas.microsoft.com/office/drawing/2014/main" id="{A8BB2B4C-55CF-050C-8D19-9AA301C01C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67" r="16667"/>
          <a:stretch/>
        </p:blipFill>
        <p:spPr>
          <a:xfrm>
            <a:off x="6437948" y="1564507"/>
            <a:ext cx="3728984" cy="3728984"/>
          </a:xfrm>
          <a:prstGeom prst="roundRect">
            <a:avLst/>
          </a:prstGeom>
        </p:spPr>
      </p:pic>
      <p:pic>
        <p:nvPicPr>
          <p:cNvPr id="14" name="Picture 13" descr="A person in a safety vest and hardhat working on a pipe&#10;&#10;Description automatically generated">
            <a:extLst>
              <a:ext uri="{FF2B5EF4-FFF2-40B4-BE49-F238E27FC236}">
                <a16:creationId xmlns:a16="http://schemas.microsoft.com/office/drawing/2014/main" id="{A73BCAB4-3FAF-B8E8-529D-089AF9B479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567" t="-714" r="32119" b="714"/>
          <a:stretch/>
        </p:blipFill>
        <p:spPr>
          <a:xfrm>
            <a:off x="10414923" y="2356573"/>
            <a:ext cx="2349993" cy="2349993"/>
          </a:xfrm>
          <a:prstGeom prst="roundRect">
            <a:avLst/>
          </a:prstGeom>
        </p:spPr>
      </p:pic>
      <p:pic>
        <p:nvPicPr>
          <p:cNvPr id="16" name="Picture 15" descr="A person holding a prosthetic arm&#10;&#10;Description automatically generated">
            <a:extLst>
              <a:ext uri="{FF2B5EF4-FFF2-40B4-BE49-F238E27FC236}">
                <a16:creationId xmlns:a16="http://schemas.microsoft.com/office/drawing/2014/main" id="{6DC7E6A9-EE7D-0ABD-8219-C75FD9CB90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2045" r="22045"/>
          <a:stretch/>
        </p:blipFill>
        <p:spPr>
          <a:xfrm>
            <a:off x="13399968" y="2356573"/>
            <a:ext cx="2349993" cy="234999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31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E96110-26C3-DB20-CABE-E2379D469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72E0211-A6B6-31E9-0FB6-974136221039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BBF83E-E569-CA50-0721-B4817A867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887120-F679-43C4-CC11-1D823940781C}"/>
              </a:ext>
            </a:extLst>
          </p:cNvPr>
          <p:cNvSpPr txBox="1"/>
          <p:nvPr/>
        </p:nvSpPr>
        <p:spPr>
          <a:xfrm>
            <a:off x="860918" y="1799571"/>
            <a:ext cx="61026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latin typeface="Bebas Neue" panose="020B0606020202050201" pitchFamily="34" charset="77"/>
              </a:rPr>
              <a:t>Mechanical Engineering</a:t>
            </a:r>
          </a:p>
          <a:p>
            <a:r>
              <a:rPr lang="en-US" sz="5000" dirty="0">
                <a:latin typeface="Bebas Neue" panose="020B0606020202050201" pitchFamily="34" charset="77"/>
              </a:rPr>
              <a:t>Fields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28F347-45C7-4DCC-BE37-0C36B25FF520}"/>
              </a:ext>
            </a:extLst>
          </p:cNvPr>
          <p:cNvSpPr txBox="1"/>
          <p:nvPr/>
        </p:nvSpPr>
        <p:spPr>
          <a:xfrm>
            <a:off x="860918" y="3431424"/>
            <a:ext cx="51519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HVAC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HVAC (Heating, Ventilation, and Air Conditioning) engineers create systems that regulate temperature and air quality in buildings to improve comfort and energy efficiency.</a:t>
            </a:r>
          </a:p>
        </p:txBody>
      </p:sp>
      <p:pic>
        <p:nvPicPr>
          <p:cNvPr id="6" name="Picture 5" descr="A group of people working on a vehicle&#10;&#10;Description automatically generated">
            <a:extLst>
              <a:ext uri="{FF2B5EF4-FFF2-40B4-BE49-F238E27FC236}">
                <a16:creationId xmlns:a16="http://schemas.microsoft.com/office/drawing/2014/main" id="{B11BF760-795B-4FD5-1F87-502C91A77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67" r="16667"/>
          <a:stretch/>
        </p:blipFill>
        <p:spPr>
          <a:xfrm>
            <a:off x="13049870" y="1564508"/>
            <a:ext cx="3728984" cy="3728984"/>
          </a:xfrm>
          <a:prstGeom prst="roundRect">
            <a:avLst/>
          </a:prstGeom>
        </p:spPr>
      </p:pic>
      <p:pic>
        <p:nvPicPr>
          <p:cNvPr id="2" name="Picture 1" descr="A person in a safety vest and hardhat working on a pipe&#10;&#10;Description automatically generated">
            <a:extLst>
              <a:ext uri="{FF2B5EF4-FFF2-40B4-BE49-F238E27FC236}">
                <a16:creationId xmlns:a16="http://schemas.microsoft.com/office/drawing/2014/main" id="{CD2D199E-4D5E-B472-37F7-EE541F8F0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72" t="65" r="31814" b="-65"/>
          <a:stretch/>
        </p:blipFill>
        <p:spPr>
          <a:xfrm>
            <a:off x="6437948" y="1564508"/>
            <a:ext cx="3728984" cy="3728984"/>
          </a:xfrm>
          <a:prstGeom prst="roundRect">
            <a:avLst/>
          </a:prstGeom>
        </p:spPr>
      </p:pic>
      <p:pic>
        <p:nvPicPr>
          <p:cNvPr id="7" name="Picture 6" descr="A person holding a prosthetic arm&#10;&#10;Description automatically generated">
            <a:extLst>
              <a:ext uri="{FF2B5EF4-FFF2-40B4-BE49-F238E27FC236}">
                <a16:creationId xmlns:a16="http://schemas.microsoft.com/office/drawing/2014/main" id="{DAF956AB-3FD5-87D0-4BFF-2D4BAD3F5CC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45" r="22045"/>
          <a:stretch/>
        </p:blipFill>
        <p:spPr>
          <a:xfrm>
            <a:off x="10414922" y="2356573"/>
            <a:ext cx="2349993" cy="234999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69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85CFFB-3670-607A-28D0-CB584BB81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BD0E713C-8FF5-8840-0D96-344E70B3602A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DF9757-AA23-ACE4-7450-E649B7B8F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380E3E-9E9B-AE8A-2474-CABAE6D763D0}"/>
              </a:ext>
            </a:extLst>
          </p:cNvPr>
          <p:cNvSpPr txBox="1"/>
          <p:nvPr/>
        </p:nvSpPr>
        <p:spPr>
          <a:xfrm>
            <a:off x="860918" y="1799571"/>
            <a:ext cx="610262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latin typeface="Bebas Neue" panose="020B0606020202050201" pitchFamily="34" charset="77"/>
              </a:rPr>
              <a:t>Mechanical Engineering</a:t>
            </a:r>
          </a:p>
          <a:p>
            <a:r>
              <a:rPr lang="en-US" sz="5000" dirty="0">
                <a:latin typeface="Bebas Neue" panose="020B0606020202050201" pitchFamily="34" charset="77"/>
              </a:rPr>
              <a:t>Fields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F3E7C7-209B-103C-6D34-F002178ABD13}"/>
              </a:ext>
            </a:extLst>
          </p:cNvPr>
          <p:cNvSpPr txBox="1"/>
          <p:nvPr/>
        </p:nvSpPr>
        <p:spPr>
          <a:xfrm>
            <a:off x="860918" y="3431424"/>
            <a:ext cx="51519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Biomechanics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Biomechanics engineers apply mechanical principles to the human body, developing prosthetics, medical devices, and equipment to enhance healthcare solutions.</a:t>
            </a:r>
          </a:p>
        </p:txBody>
      </p:sp>
      <p:pic>
        <p:nvPicPr>
          <p:cNvPr id="2" name="Picture 1" descr="A person in a safety vest and hardhat working on a pipe&#10;&#10;Description automatically generated">
            <a:extLst>
              <a:ext uri="{FF2B5EF4-FFF2-40B4-BE49-F238E27FC236}">
                <a16:creationId xmlns:a16="http://schemas.microsoft.com/office/drawing/2014/main" id="{0B674B8C-6556-3F10-F23E-1EA79A2375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72" t="65" r="31814" b="-65"/>
          <a:stretch/>
        </p:blipFill>
        <p:spPr>
          <a:xfrm>
            <a:off x="12615534" y="1564508"/>
            <a:ext cx="3728984" cy="3728984"/>
          </a:xfrm>
          <a:prstGeom prst="roundRect">
            <a:avLst/>
          </a:prstGeom>
        </p:spPr>
      </p:pic>
      <p:pic>
        <p:nvPicPr>
          <p:cNvPr id="15" name="Picture 14" descr="A person holding a prosthetic arm&#10;&#10;Description automatically generated">
            <a:extLst>
              <a:ext uri="{FF2B5EF4-FFF2-40B4-BE49-F238E27FC236}">
                <a16:creationId xmlns:a16="http://schemas.microsoft.com/office/drawing/2014/main" id="{F85C76CF-1F12-B4AA-4D7C-00E08B3B25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45" r="22045"/>
          <a:stretch/>
        </p:blipFill>
        <p:spPr>
          <a:xfrm>
            <a:off x="6437948" y="1564508"/>
            <a:ext cx="3728984" cy="3728984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1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1D6715-5AD4-55E6-4A25-D7629EC640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57DBCAF0-F5C5-9F85-7A43-9997B999AAF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C884152-A27B-A07E-55EC-3D329AF4C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CFD3882-81C8-7D8F-7B4C-FFC02DC67B44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A0C86-5CB2-5820-ACB4-580AFCD8C4CE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6DDA23B-EE06-F7AD-C230-3C24DC646201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F15EB4-B6DB-C8FA-E976-C3FEC0987F50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EB5158-3A6A-6099-1861-B7CA393E42DD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A44653-CE75-0673-0D90-0740BC3EAE90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FC506761-4DDB-C75E-8CC2-B07A4CAB7B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8FB7E2AF-9D12-869A-D564-473ABD9D93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C53DF5A5-4C44-C09D-67BD-AC92819110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C90DA5-3C9A-49B4-59DB-AC84073861DE}"/>
              </a:ext>
            </a:extLst>
          </p:cNvPr>
          <p:cNvSpPr txBox="1"/>
          <p:nvPr/>
        </p:nvSpPr>
        <p:spPr>
          <a:xfrm>
            <a:off x="860918" y="1533255"/>
            <a:ext cx="448237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Engineering Design Process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B574E4-D8ED-654B-82C9-DC93563AD00E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B65D73-521E-24EA-0960-C848A02E3E89}"/>
              </a:ext>
            </a:extLst>
          </p:cNvPr>
          <p:cNvSpPr txBox="1"/>
          <p:nvPr/>
        </p:nvSpPr>
        <p:spPr>
          <a:xfrm>
            <a:off x="860918" y="2825917"/>
            <a:ext cx="500251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>
              <a:latin typeface="Montserrat" pitchFamily="2" charset="77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48801AC-B9BC-A66A-BC16-EFE66439B583}"/>
              </a:ext>
            </a:extLst>
          </p:cNvPr>
          <p:cNvGrpSpPr/>
          <p:nvPr/>
        </p:nvGrpSpPr>
        <p:grpSpPr>
          <a:xfrm>
            <a:off x="8538337" y="1410042"/>
            <a:ext cx="1895214" cy="1892431"/>
            <a:chOff x="8629403" y="2297783"/>
            <a:chExt cx="1895214" cy="1892431"/>
          </a:xfrm>
        </p:grpSpPr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85FF3570-F528-A459-EB17-5B090D2AD7E3}"/>
                </a:ext>
              </a:extLst>
            </p:cNvPr>
            <p:cNvSpPr/>
            <p:nvPr/>
          </p:nvSpPr>
          <p:spPr>
            <a:xfrm>
              <a:off x="8629403" y="2297783"/>
              <a:ext cx="1895214" cy="1892431"/>
            </a:xfrm>
            <a:custGeom>
              <a:avLst/>
              <a:gdLst>
                <a:gd name="connsiteX0" fmla="*/ 834896 w 1895214"/>
                <a:gd name="connsiteY0" fmla="*/ 0 h 1892431"/>
                <a:gd name="connsiteX1" fmla="*/ 1057535 w 1895214"/>
                <a:gd name="connsiteY1" fmla="*/ 0 h 1892431"/>
                <a:gd name="connsiteX2" fmla="*/ 1152156 w 1895214"/>
                <a:gd name="connsiteY2" fmla="*/ 194809 h 1892431"/>
                <a:gd name="connsiteX3" fmla="*/ 1327485 w 1895214"/>
                <a:gd name="connsiteY3" fmla="*/ 267167 h 1892431"/>
                <a:gd name="connsiteX4" fmla="*/ 1536209 w 1895214"/>
                <a:gd name="connsiteY4" fmla="*/ 197592 h 1892431"/>
                <a:gd name="connsiteX5" fmla="*/ 1694839 w 1895214"/>
                <a:gd name="connsiteY5" fmla="*/ 356222 h 1892431"/>
                <a:gd name="connsiteX6" fmla="*/ 1625264 w 1895214"/>
                <a:gd name="connsiteY6" fmla="*/ 564946 h 1892431"/>
                <a:gd name="connsiteX7" fmla="*/ 1697622 w 1895214"/>
                <a:gd name="connsiteY7" fmla="*/ 737491 h 1892431"/>
                <a:gd name="connsiteX8" fmla="*/ 1895214 w 1895214"/>
                <a:gd name="connsiteY8" fmla="*/ 832113 h 1892431"/>
                <a:gd name="connsiteX9" fmla="*/ 1895214 w 1895214"/>
                <a:gd name="connsiteY9" fmla="*/ 1054752 h 1892431"/>
                <a:gd name="connsiteX10" fmla="*/ 1700405 w 1895214"/>
                <a:gd name="connsiteY10" fmla="*/ 1152156 h 1892431"/>
                <a:gd name="connsiteX11" fmla="*/ 1628047 w 1895214"/>
                <a:gd name="connsiteY11" fmla="*/ 1327485 h 1892431"/>
                <a:gd name="connsiteX12" fmla="*/ 1697622 w 1895214"/>
                <a:gd name="connsiteY12" fmla="*/ 1536209 h 1892431"/>
                <a:gd name="connsiteX13" fmla="*/ 1538992 w 1895214"/>
                <a:gd name="connsiteY13" fmla="*/ 1694839 h 1892431"/>
                <a:gd name="connsiteX14" fmla="*/ 1330268 w 1895214"/>
                <a:gd name="connsiteY14" fmla="*/ 1625264 h 1892431"/>
                <a:gd name="connsiteX15" fmla="*/ 1157722 w 1895214"/>
                <a:gd name="connsiteY15" fmla="*/ 1697622 h 1892431"/>
                <a:gd name="connsiteX16" fmla="*/ 1060318 w 1895214"/>
                <a:gd name="connsiteY16" fmla="*/ 1892431 h 1892431"/>
                <a:gd name="connsiteX17" fmla="*/ 837679 w 1895214"/>
                <a:gd name="connsiteY17" fmla="*/ 1892431 h 1892431"/>
                <a:gd name="connsiteX18" fmla="*/ 740274 w 1895214"/>
                <a:gd name="connsiteY18" fmla="*/ 1697622 h 1892431"/>
                <a:gd name="connsiteX19" fmla="*/ 564946 w 1895214"/>
                <a:gd name="connsiteY19" fmla="*/ 1625264 h 1892431"/>
                <a:gd name="connsiteX20" fmla="*/ 356222 w 1895214"/>
                <a:gd name="connsiteY20" fmla="*/ 1694839 h 1892431"/>
                <a:gd name="connsiteX21" fmla="*/ 197592 w 1895214"/>
                <a:gd name="connsiteY21" fmla="*/ 1536209 h 1892431"/>
                <a:gd name="connsiteX22" fmla="*/ 267167 w 1895214"/>
                <a:gd name="connsiteY22" fmla="*/ 1327485 h 1892431"/>
                <a:gd name="connsiteX23" fmla="*/ 194809 w 1895214"/>
                <a:gd name="connsiteY23" fmla="*/ 1154939 h 1892431"/>
                <a:gd name="connsiteX24" fmla="*/ 0 w 1895214"/>
                <a:gd name="connsiteY24" fmla="*/ 1057535 h 1892431"/>
                <a:gd name="connsiteX25" fmla="*/ 0 w 1895214"/>
                <a:gd name="connsiteY25" fmla="*/ 834896 h 1892431"/>
                <a:gd name="connsiteX26" fmla="*/ 194809 w 1895214"/>
                <a:gd name="connsiteY26" fmla="*/ 740274 h 1892431"/>
                <a:gd name="connsiteX27" fmla="*/ 267167 w 1895214"/>
                <a:gd name="connsiteY27" fmla="*/ 564946 h 1892431"/>
                <a:gd name="connsiteX28" fmla="*/ 197592 w 1895214"/>
                <a:gd name="connsiteY28" fmla="*/ 356222 h 1892431"/>
                <a:gd name="connsiteX29" fmla="*/ 356222 w 1895214"/>
                <a:gd name="connsiteY29" fmla="*/ 197592 h 1892431"/>
                <a:gd name="connsiteX30" fmla="*/ 564946 w 1895214"/>
                <a:gd name="connsiteY30" fmla="*/ 267167 h 1892431"/>
                <a:gd name="connsiteX31" fmla="*/ 737491 w 1895214"/>
                <a:gd name="connsiteY31" fmla="*/ 194809 h 189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5214" h="1892431">
                  <a:moveTo>
                    <a:pt x="834896" y="0"/>
                  </a:moveTo>
                  <a:lnTo>
                    <a:pt x="1057535" y="0"/>
                  </a:lnTo>
                  <a:lnTo>
                    <a:pt x="1152156" y="194809"/>
                  </a:lnTo>
                  <a:cubicBezTo>
                    <a:pt x="1213382" y="211507"/>
                    <a:pt x="1271825" y="236554"/>
                    <a:pt x="1327485" y="267167"/>
                  </a:cubicBezTo>
                  <a:lnTo>
                    <a:pt x="1536209" y="197592"/>
                  </a:lnTo>
                  <a:lnTo>
                    <a:pt x="1694839" y="356222"/>
                  </a:lnTo>
                  <a:lnTo>
                    <a:pt x="1625264" y="564946"/>
                  </a:lnTo>
                  <a:cubicBezTo>
                    <a:pt x="1655877" y="617823"/>
                    <a:pt x="1680924" y="676266"/>
                    <a:pt x="1697622" y="737491"/>
                  </a:cubicBezTo>
                  <a:lnTo>
                    <a:pt x="1895214" y="832113"/>
                  </a:lnTo>
                  <a:lnTo>
                    <a:pt x="1895214" y="1054752"/>
                  </a:lnTo>
                  <a:lnTo>
                    <a:pt x="1700405" y="1152156"/>
                  </a:lnTo>
                  <a:cubicBezTo>
                    <a:pt x="1683707" y="1213382"/>
                    <a:pt x="1658660" y="1271825"/>
                    <a:pt x="1628047" y="1327485"/>
                  </a:cubicBezTo>
                  <a:lnTo>
                    <a:pt x="1697622" y="1536209"/>
                  </a:lnTo>
                  <a:lnTo>
                    <a:pt x="1538992" y="1694839"/>
                  </a:lnTo>
                  <a:lnTo>
                    <a:pt x="1330268" y="1625264"/>
                  </a:lnTo>
                  <a:cubicBezTo>
                    <a:pt x="1277391" y="1655877"/>
                    <a:pt x="1218948" y="1680924"/>
                    <a:pt x="1157722" y="1697622"/>
                  </a:cubicBezTo>
                  <a:lnTo>
                    <a:pt x="1060318" y="1892431"/>
                  </a:lnTo>
                  <a:lnTo>
                    <a:pt x="837679" y="1892431"/>
                  </a:lnTo>
                  <a:lnTo>
                    <a:pt x="740274" y="1697622"/>
                  </a:lnTo>
                  <a:cubicBezTo>
                    <a:pt x="679049" y="1680924"/>
                    <a:pt x="620606" y="1655877"/>
                    <a:pt x="564946" y="1625264"/>
                  </a:cubicBezTo>
                  <a:lnTo>
                    <a:pt x="356222" y="1694839"/>
                  </a:lnTo>
                  <a:lnTo>
                    <a:pt x="197592" y="1536209"/>
                  </a:lnTo>
                  <a:lnTo>
                    <a:pt x="267167" y="1327485"/>
                  </a:lnTo>
                  <a:cubicBezTo>
                    <a:pt x="236554" y="1274608"/>
                    <a:pt x="211507" y="1216165"/>
                    <a:pt x="194809" y="1154939"/>
                  </a:cubicBezTo>
                  <a:lnTo>
                    <a:pt x="0" y="1057535"/>
                  </a:lnTo>
                  <a:lnTo>
                    <a:pt x="0" y="834896"/>
                  </a:lnTo>
                  <a:lnTo>
                    <a:pt x="194809" y="740274"/>
                  </a:lnTo>
                  <a:cubicBezTo>
                    <a:pt x="211507" y="679049"/>
                    <a:pt x="236554" y="620606"/>
                    <a:pt x="267167" y="564946"/>
                  </a:cubicBezTo>
                  <a:lnTo>
                    <a:pt x="197592" y="356222"/>
                  </a:lnTo>
                  <a:lnTo>
                    <a:pt x="356222" y="197592"/>
                  </a:lnTo>
                  <a:lnTo>
                    <a:pt x="564946" y="267167"/>
                  </a:lnTo>
                  <a:cubicBezTo>
                    <a:pt x="617823" y="236554"/>
                    <a:pt x="676266" y="211507"/>
                    <a:pt x="737491" y="194809"/>
                  </a:cubicBezTo>
                  <a:close/>
                </a:path>
              </a:pathLst>
            </a:custGeom>
            <a:solidFill>
              <a:srgbClr val="01A89C"/>
            </a:solidFill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051AA15-A865-16C4-919B-C3A3C834F08F}"/>
                </a:ext>
              </a:extLst>
            </p:cNvPr>
            <p:cNvSpPr txBox="1"/>
            <p:nvPr/>
          </p:nvSpPr>
          <p:spPr>
            <a:xfrm>
              <a:off x="8841071" y="2678570"/>
              <a:ext cx="1471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Lilita One" panose="02000000000000000000" pitchFamily="2" charset="0"/>
                </a:rPr>
                <a:t>Define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B408864-C40F-172F-F401-84181C125380}"/>
                </a:ext>
              </a:extLst>
            </p:cNvPr>
            <p:cNvSpPr txBox="1"/>
            <p:nvPr/>
          </p:nvSpPr>
          <p:spPr>
            <a:xfrm>
              <a:off x="8893971" y="3065505"/>
              <a:ext cx="141897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Montserrat" pitchFamily="2" charset="77"/>
                </a:rPr>
                <a:t>The Problem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99C8954-6310-701E-06BA-FD8BB70D9A91}"/>
              </a:ext>
            </a:extLst>
          </p:cNvPr>
          <p:cNvGrpSpPr/>
          <p:nvPr/>
        </p:nvGrpSpPr>
        <p:grpSpPr>
          <a:xfrm>
            <a:off x="10093678" y="2410102"/>
            <a:ext cx="1895214" cy="1892431"/>
            <a:chOff x="8629403" y="2297783"/>
            <a:chExt cx="1895214" cy="1892431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9768C272-C0A7-2EBB-60C9-991A07180C61}"/>
                </a:ext>
              </a:extLst>
            </p:cNvPr>
            <p:cNvSpPr/>
            <p:nvPr/>
          </p:nvSpPr>
          <p:spPr>
            <a:xfrm>
              <a:off x="8629403" y="2297783"/>
              <a:ext cx="1895214" cy="1892431"/>
            </a:xfrm>
            <a:custGeom>
              <a:avLst/>
              <a:gdLst>
                <a:gd name="connsiteX0" fmla="*/ 834896 w 1895214"/>
                <a:gd name="connsiteY0" fmla="*/ 0 h 1892431"/>
                <a:gd name="connsiteX1" fmla="*/ 1057535 w 1895214"/>
                <a:gd name="connsiteY1" fmla="*/ 0 h 1892431"/>
                <a:gd name="connsiteX2" fmla="*/ 1152156 w 1895214"/>
                <a:gd name="connsiteY2" fmla="*/ 194809 h 1892431"/>
                <a:gd name="connsiteX3" fmla="*/ 1327485 w 1895214"/>
                <a:gd name="connsiteY3" fmla="*/ 267167 h 1892431"/>
                <a:gd name="connsiteX4" fmla="*/ 1536209 w 1895214"/>
                <a:gd name="connsiteY4" fmla="*/ 197592 h 1892431"/>
                <a:gd name="connsiteX5" fmla="*/ 1694839 w 1895214"/>
                <a:gd name="connsiteY5" fmla="*/ 356222 h 1892431"/>
                <a:gd name="connsiteX6" fmla="*/ 1625264 w 1895214"/>
                <a:gd name="connsiteY6" fmla="*/ 564946 h 1892431"/>
                <a:gd name="connsiteX7" fmla="*/ 1697622 w 1895214"/>
                <a:gd name="connsiteY7" fmla="*/ 737491 h 1892431"/>
                <a:gd name="connsiteX8" fmla="*/ 1895214 w 1895214"/>
                <a:gd name="connsiteY8" fmla="*/ 832113 h 1892431"/>
                <a:gd name="connsiteX9" fmla="*/ 1895214 w 1895214"/>
                <a:gd name="connsiteY9" fmla="*/ 1054752 h 1892431"/>
                <a:gd name="connsiteX10" fmla="*/ 1700405 w 1895214"/>
                <a:gd name="connsiteY10" fmla="*/ 1152156 h 1892431"/>
                <a:gd name="connsiteX11" fmla="*/ 1628047 w 1895214"/>
                <a:gd name="connsiteY11" fmla="*/ 1327485 h 1892431"/>
                <a:gd name="connsiteX12" fmla="*/ 1697622 w 1895214"/>
                <a:gd name="connsiteY12" fmla="*/ 1536209 h 1892431"/>
                <a:gd name="connsiteX13" fmla="*/ 1538992 w 1895214"/>
                <a:gd name="connsiteY13" fmla="*/ 1694839 h 1892431"/>
                <a:gd name="connsiteX14" fmla="*/ 1330268 w 1895214"/>
                <a:gd name="connsiteY14" fmla="*/ 1625264 h 1892431"/>
                <a:gd name="connsiteX15" fmla="*/ 1157722 w 1895214"/>
                <a:gd name="connsiteY15" fmla="*/ 1697622 h 1892431"/>
                <a:gd name="connsiteX16" fmla="*/ 1060318 w 1895214"/>
                <a:gd name="connsiteY16" fmla="*/ 1892431 h 1892431"/>
                <a:gd name="connsiteX17" fmla="*/ 837679 w 1895214"/>
                <a:gd name="connsiteY17" fmla="*/ 1892431 h 1892431"/>
                <a:gd name="connsiteX18" fmla="*/ 740274 w 1895214"/>
                <a:gd name="connsiteY18" fmla="*/ 1697622 h 1892431"/>
                <a:gd name="connsiteX19" fmla="*/ 564946 w 1895214"/>
                <a:gd name="connsiteY19" fmla="*/ 1625264 h 1892431"/>
                <a:gd name="connsiteX20" fmla="*/ 356222 w 1895214"/>
                <a:gd name="connsiteY20" fmla="*/ 1694839 h 1892431"/>
                <a:gd name="connsiteX21" fmla="*/ 197592 w 1895214"/>
                <a:gd name="connsiteY21" fmla="*/ 1536209 h 1892431"/>
                <a:gd name="connsiteX22" fmla="*/ 267167 w 1895214"/>
                <a:gd name="connsiteY22" fmla="*/ 1327485 h 1892431"/>
                <a:gd name="connsiteX23" fmla="*/ 194809 w 1895214"/>
                <a:gd name="connsiteY23" fmla="*/ 1154939 h 1892431"/>
                <a:gd name="connsiteX24" fmla="*/ 0 w 1895214"/>
                <a:gd name="connsiteY24" fmla="*/ 1057535 h 1892431"/>
                <a:gd name="connsiteX25" fmla="*/ 0 w 1895214"/>
                <a:gd name="connsiteY25" fmla="*/ 834896 h 1892431"/>
                <a:gd name="connsiteX26" fmla="*/ 194809 w 1895214"/>
                <a:gd name="connsiteY26" fmla="*/ 740274 h 1892431"/>
                <a:gd name="connsiteX27" fmla="*/ 267167 w 1895214"/>
                <a:gd name="connsiteY27" fmla="*/ 564946 h 1892431"/>
                <a:gd name="connsiteX28" fmla="*/ 197592 w 1895214"/>
                <a:gd name="connsiteY28" fmla="*/ 356222 h 1892431"/>
                <a:gd name="connsiteX29" fmla="*/ 356222 w 1895214"/>
                <a:gd name="connsiteY29" fmla="*/ 197592 h 1892431"/>
                <a:gd name="connsiteX30" fmla="*/ 564946 w 1895214"/>
                <a:gd name="connsiteY30" fmla="*/ 267167 h 1892431"/>
                <a:gd name="connsiteX31" fmla="*/ 737491 w 1895214"/>
                <a:gd name="connsiteY31" fmla="*/ 194809 h 189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5214" h="1892431">
                  <a:moveTo>
                    <a:pt x="834896" y="0"/>
                  </a:moveTo>
                  <a:lnTo>
                    <a:pt x="1057535" y="0"/>
                  </a:lnTo>
                  <a:lnTo>
                    <a:pt x="1152156" y="194809"/>
                  </a:lnTo>
                  <a:cubicBezTo>
                    <a:pt x="1213382" y="211507"/>
                    <a:pt x="1271825" y="236554"/>
                    <a:pt x="1327485" y="267167"/>
                  </a:cubicBezTo>
                  <a:lnTo>
                    <a:pt x="1536209" y="197592"/>
                  </a:lnTo>
                  <a:lnTo>
                    <a:pt x="1694839" y="356222"/>
                  </a:lnTo>
                  <a:lnTo>
                    <a:pt x="1625264" y="564946"/>
                  </a:lnTo>
                  <a:cubicBezTo>
                    <a:pt x="1655877" y="617823"/>
                    <a:pt x="1680924" y="676266"/>
                    <a:pt x="1697622" y="737491"/>
                  </a:cubicBezTo>
                  <a:lnTo>
                    <a:pt x="1895214" y="832113"/>
                  </a:lnTo>
                  <a:lnTo>
                    <a:pt x="1895214" y="1054752"/>
                  </a:lnTo>
                  <a:lnTo>
                    <a:pt x="1700405" y="1152156"/>
                  </a:lnTo>
                  <a:cubicBezTo>
                    <a:pt x="1683707" y="1213382"/>
                    <a:pt x="1658660" y="1271825"/>
                    <a:pt x="1628047" y="1327485"/>
                  </a:cubicBezTo>
                  <a:lnTo>
                    <a:pt x="1697622" y="1536209"/>
                  </a:lnTo>
                  <a:lnTo>
                    <a:pt x="1538992" y="1694839"/>
                  </a:lnTo>
                  <a:lnTo>
                    <a:pt x="1330268" y="1625264"/>
                  </a:lnTo>
                  <a:cubicBezTo>
                    <a:pt x="1277391" y="1655877"/>
                    <a:pt x="1218948" y="1680924"/>
                    <a:pt x="1157722" y="1697622"/>
                  </a:cubicBezTo>
                  <a:lnTo>
                    <a:pt x="1060318" y="1892431"/>
                  </a:lnTo>
                  <a:lnTo>
                    <a:pt x="837679" y="1892431"/>
                  </a:lnTo>
                  <a:lnTo>
                    <a:pt x="740274" y="1697622"/>
                  </a:lnTo>
                  <a:cubicBezTo>
                    <a:pt x="679049" y="1680924"/>
                    <a:pt x="620606" y="1655877"/>
                    <a:pt x="564946" y="1625264"/>
                  </a:cubicBezTo>
                  <a:lnTo>
                    <a:pt x="356222" y="1694839"/>
                  </a:lnTo>
                  <a:lnTo>
                    <a:pt x="197592" y="1536209"/>
                  </a:lnTo>
                  <a:lnTo>
                    <a:pt x="267167" y="1327485"/>
                  </a:lnTo>
                  <a:cubicBezTo>
                    <a:pt x="236554" y="1274608"/>
                    <a:pt x="211507" y="1216165"/>
                    <a:pt x="194809" y="1154939"/>
                  </a:cubicBezTo>
                  <a:lnTo>
                    <a:pt x="0" y="1057535"/>
                  </a:lnTo>
                  <a:lnTo>
                    <a:pt x="0" y="834896"/>
                  </a:lnTo>
                  <a:lnTo>
                    <a:pt x="194809" y="740274"/>
                  </a:lnTo>
                  <a:cubicBezTo>
                    <a:pt x="211507" y="679049"/>
                    <a:pt x="236554" y="620606"/>
                    <a:pt x="267167" y="564946"/>
                  </a:cubicBezTo>
                  <a:lnTo>
                    <a:pt x="197592" y="356222"/>
                  </a:lnTo>
                  <a:lnTo>
                    <a:pt x="356222" y="197592"/>
                  </a:lnTo>
                  <a:lnTo>
                    <a:pt x="564946" y="267167"/>
                  </a:lnTo>
                  <a:cubicBezTo>
                    <a:pt x="617823" y="236554"/>
                    <a:pt x="676266" y="211507"/>
                    <a:pt x="737491" y="194809"/>
                  </a:cubicBezTo>
                  <a:close/>
                </a:path>
              </a:pathLst>
            </a:custGeom>
            <a:solidFill>
              <a:srgbClr val="FDD103"/>
            </a:solidFill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01DEC40-CC07-7FD8-BF6E-D192D26A0392}"/>
                </a:ext>
              </a:extLst>
            </p:cNvPr>
            <p:cNvSpPr txBox="1"/>
            <p:nvPr/>
          </p:nvSpPr>
          <p:spPr>
            <a:xfrm>
              <a:off x="8882844" y="2760695"/>
              <a:ext cx="14718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Lilita One" panose="02000000000000000000" pitchFamily="2" charset="0"/>
                </a:rPr>
                <a:t>Brainstorm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41B76C-CE73-BB8B-084E-1197DAE435EC}"/>
                </a:ext>
              </a:extLst>
            </p:cNvPr>
            <p:cNvSpPr txBox="1"/>
            <p:nvPr/>
          </p:nvSpPr>
          <p:spPr>
            <a:xfrm>
              <a:off x="8923140" y="3125400"/>
              <a:ext cx="141897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Montserrat" pitchFamily="2" charset="77"/>
                </a:rPr>
                <a:t>Solutions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8AF92E5-D05E-D415-603C-AFA91E6A53C1}"/>
              </a:ext>
            </a:extLst>
          </p:cNvPr>
          <p:cNvGrpSpPr/>
          <p:nvPr/>
        </p:nvGrpSpPr>
        <p:grpSpPr>
          <a:xfrm>
            <a:off x="9524118" y="4242350"/>
            <a:ext cx="1895214" cy="1892431"/>
            <a:chOff x="8629403" y="2297783"/>
            <a:chExt cx="1895214" cy="1892431"/>
          </a:xfrm>
        </p:grpSpPr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C75262A8-434C-A62D-4697-46673A4E0A24}"/>
                </a:ext>
              </a:extLst>
            </p:cNvPr>
            <p:cNvSpPr/>
            <p:nvPr/>
          </p:nvSpPr>
          <p:spPr>
            <a:xfrm>
              <a:off x="8629403" y="2297783"/>
              <a:ext cx="1895214" cy="1892431"/>
            </a:xfrm>
            <a:custGeom>
              <a:avLst/>
              <a:gdLst>
                <a:gd name="connsiteX0" fmla="*/ 834896 w 1895214"/>
                <a:gd name="connsiteY0" fmla="*/ 0 h 1892431"/>
                <a:gd name="connsiteX1" fmla="*/ 1057535 w 1895214"/>
                <a:gd name="connsiteY1" fmla="*/ 0 h 1892431"/>
                <a:gd name="connsiteX2" fmla="*/ 1152156 w 1895214"/>
                <a:gd name="connsiteY2" fmla="*/ 194809 h 1892431"/>
                <a:gd name="connsiteX3" fmla="*/ 1327485 w 1895214"/>
                <a:gd name="connsiteY3" fmla="*/ 267167 h 1892431"/>
                <a:gd name="connsiteX4" fmla="*/ 1536209 w 1895214"/>
                <a:gd name="connsiteY4" fmla="*/ 197592 h 1892431"/>
                <a:gd name="connsiteX5" fmla="*/ 1694839 w 1895214"/>
                <a:gd name="connsiteY5" fmla="*/ 356222 h 1892431"/>
                <a:gd name="connsiteX6" fmla="*/ 1625264 w 1895214"/>
                <a:gd name="connsiteY6" fmla="*/ 564946 h 1892431"/>
                <a:gd name="connsiteX7" fmla="*/ 1697622 w 1895214"/>
                <a:gd name="connsiteY7" fmla="*/ 737491 h 1892431"/>
                <a:gd name="connsiteX8" fmla="*/ 1895214 w 1895214"/>
                <a:gd name="connsiteY8" fmla="*/ 832113 h 1892431"/>
                <a:gd name="connsiteX9" fmla="*/ 1895214 w 1895214"/>
                <a:gd name="connsiteY9" fmla="*/ 1054752 h 1892431"/>
                <a:gd name="connsiteX10" fmla="*/ 1700405 w 1895214"/>
                <a:gd name="connsiteY10" fmla="*/ 1152156 h 1892431"/>
                <a:gd name="connsiteX11" fmla="*/ 1628047 w 1895214"/>
                <a:gd name="connsiteY11" fmla="*/ 1327485 h 1892431"/>
                <a:gd name="connsiteX12" fmla="*/ 1697622 w 1895214"/>
                <a:gd name="connsiteY12" fmla="*/ 1536209 h 1892431"/>
                <a:gd name="connsiteX13" fmla="*/ 1538992 w 1895214"/>
                <a:gd name="connsiteY13" fmla="*/ 1694839 h 1892431"/>
                <a:gd name="connsiteX14" fmla="*/ 1330268 w 1895214"/>
                <a:gd name="connsiteY14" fmla="*/ 1625264 h 1892431"/>
                <a:gd name="connsiteX15" fmla="*/ 1157722 w 1895214"/>
                <a:gd name="connsiteY15" fmla="*/ 1697622 h 1892431"/>
                <a:gd name="connsiteX16" fmla="*/ 1060318 w 1895214"/>
                <a:gd name="connsiteY16" fmla="*/ 1892431 h 1892431"/>
                <a:gd name="connsiteX17" fmla="*/ 837679 w 1895214"/>
                <a:gd name="connsiteY17" fmla="*/ 1892431 h 1892431"/>
                <a:gd name="connsiteX18" fmla="*/ 740274 w 1895214"/>
                <a:gd name="connsiteY18" fmla="*/ 1697622 h 1892431"/>
                <a:gd name="connsiteX19" fmla="*/ 564946 w 1895214"/>
                <a:gd name="connsiteY19" fmla="*/ 1625264 h 1892431"/>
                <a:gd name="connsiteX20" fmla="*/ 356222 w 1895214"/>
                <a:gd name="connsiteY20" fmla="*/ 1694839 h 1892431"/>
                <a:gd name="connsiteX21" fmla="*/ 197592 w 1895214"/>
                <a:gd name="connsiteY21" fmla="*/ 1536209 h 1892431"/>
                <a:gd name="connsiteX22" fmla="*/ 267167 w 1895214"/>
                <a:gd name="connsiteY22" fmla="*/ 1327485 h 1892431"/>
                <a:gd name="connsiteX23" fmla="*/ 194809 w 1895214"/>
                <a:gd name="connsiteY23" fmla="*/ 1154939 h 1892431"/>
                <a:gd name="connsiteX24" fmla="*/ 0 w 1895214"/>
                <a:gd name="connsiteY24" fmla="*/ 1057535 h 1892431"/>
                <a:gd name="connsiteX25" fmla="*/ 0 w 1895214"/>
                <a:gd name="connsiteY25" fmla="*/ 834896 h 1892431"/>
                <a:gd name="connsiteX26" fmla="*/ 194809 w 1895214"/>
                <a:gd name="connsiteY26" fmla="*/ 740274 h 1892431"/>
                <a:gd name="connsiteX27" fmla="*/ 267167 w 1895214"/>
                <a:gd name="connsiteY27" fmla="*/ 564946 h 1892431"/>
                <a:gd name="connsiteX28" fmla="*/ 197592 w 1895214"/>
                <a:gd name="connsiteY28" fmla="*/ 356222 h 1892431"/>
                <a:gd name="connsiteX29" fmla="*/ 356222 w 1895214"/>
                <a:gd name="connsiteY29" fmla="*/ 197592 h 1892431"/>
                <a:gd name="connsiteX30" fmla="*/ 564946 w 1895214"/>
                <a:gd name="connsiteY30" fmla="*/ 267167 h 1892431"/>
                <a:gd name="connsiteX31" fmla="*/ 737491 w 1895214"/>
                <a:gd name="connsiteY31" fmla="*/ 194809 h 189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5214" h="1892431">
                  <a:moveTo>
                    <a:pt x="834896" y="0"/>
                  </a:moveTo>
                  <a:lnTo>
                    <a:pt x="1057535" y="0"/>
                  </a:lnTo>
                  <a:lnTo>
                    <a:pt x="1152156" y="194809"/>
                  </a:lnTo>
                  <a:cubicBezTo>
                    <a:pt x="1213382" y="211507"/>
                    <a:pt x="1271825" y="236554"/>
                    <a:pt x="1327485" y="267167"/>
                  </a:cubicBezTo>
                  <a:lnTo>
                    <a:pt x="1536209" y="197592"/>
                  </a:lnTo>
                  <a:lnTo>
                    <a:pt x="1694839" y="356222"/>
                  </a:lnTo>
                  <a:lnTo>
                    <a:pt x="1625264" y="564946"/>
                  </a:lnTo>
                  <a:cubicBezTo>
                    <a:pt x="1655877" y="617823"/>
                    <a:pt x="1680924" y="676266"/>
                    <a:pt x="1697622" y="737491"/>
                  </a:cubicBezTo>
                  <a:lnTo>
                    <a:pt x="1895214" y="832113"/>
                  </a:lnTo>
                  <a:lnTo>
                    <a:pt x="1895214" y="1054752"/>
                  </a:lnTo>
                  <a:lnTo>
                    <a:pt x="1700405" y="1152156"/>
                  </a:lnTo>
                  <a:cubicBezTo>
                    <a:pt x="1683707" y="1213382"/>
                    <a:pt x="1658660" y="1271825"/>
                    <a:pt x="1628047" y="1327485"/>
                  </a:cubicBezTo>
                  <a:lnTo>
                    <a:pt x="1697622" y="1536209"/>
                  </a:lnTo>
                  <a:lnTo>
                    <a:pt x="1538992" y="1694839"/>
                  </a:lnTo>
                  <a:lnTo>
                    <a:pt x="1330268" y="1625264"/>
                  </a:lnTo>
                  <a:cubicBezTo>
                    <a:pt x="1277391" y="1655877"/>
                    <a:pt x="1218948" y="1680924"/>
                    <a:pt x="1157722" y="1697622"/>
                  </a:cubicBezTo>
                  <a:lnTo>
                    <a:pt x="1060318" y="1892431"/>
                  </a:lnTo>
                  <a:lnTo>
                    <a:pt x="837679" y="1892431"/>
                  </a:lnTo>
                  <a:lnTo>
                    <a:pt x="740274" y="1697622"/>
                  </a:lnTo>
                  <a:cubicBezTo>
                    <a:pt x="679049" y="1680924"/>
                    <a:pt x="620606" y="1655877"/>
                    <a:pt x="564946" y="1625264"/>
                  </a:cubicBezTo>
                  <a:lnTo>
                    <a:pt x="356222" y="1694839"/>
                  </a:lnTo>
                  <a:lnTo>
                    <a:pt x="197592" y="1536209"/>
                  </a:lnTo>
                  <a:lnTo>
                    <a:pt x="267167" y="1327485"/>
                  </a:lnTo>
                  <a:cubicBezTo>
                    <a:pt x="236554" y="1274608"/>
                    <a:pt x="211507" y="1216165"/>
                    <a:pt x="194809" y="1154939"/>
                  </a:cubicBezTo>
                  <a:lnTo>
                    <a:pt x="0" y="1057535"/>
                  </a:lnTo>
                  <a:lnTo>
                    <a:pt x="0" y="834896"/>
                  </a:lnTo>
                  <a:lnTo>
                    <a:pt x="194809" y="740274"/>
                  </a:lnTo>
                  <a:cubicBezTo>
                    <a:pt x="211507" y="679049"/>
                    <a:pt x="236554" y="620606"/>
                    <a:pt x="267167" y="564946"/>
                  </a:cubicBezTo>
                  <a:lnTo>
                    <a:pt x="197592" y="356222"/>
                  </a:lnTo>
                  <a:lnTo>
                    <a:pt x="356222" y="197592"/>
                  </a:lnTo>
                  <a:lnTo>
                    <a:pt x="564946" y="267167"/>
                  </a:lnTo>
                  <a:cubicBezTo>
                    <a:pt x="617823" y="236554"/>
                    <a:pt x="676266" y="211507"/>
                    <a:pt x="737491" y="194809"/>
                  </a:cubicBezTo>
                  <a:close/>
                </a:path>
              </a:pathLst>
            </a:custGeom>
            <a:solidFill>
              <a:srgbClr val="87BC3F"/>
            </a:solidFill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BBF129E-4CAC-E2D2-0359-5FC907E27267}"/>
                </a:ext>
              </a:extLst>
            </p:cNvPr>
            <p:cNvSpPr txBox="1"/>
            <p:nvPr/>
          </p:nvSpPr>
          <p:spPr>
            <a:xfrm>
              <a:off x="8839985" y="2699767"/>
              <a:ext cx="147187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Lilita One" panose="02000000000000000000" pitchFamily="2" charset="0"/>
                </a:rPr>
                <a:t>Prototype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9E6D311-4B1D-23DC-8BD1-C6465F2279B0}"/>
                </a:ext>
              </a:extLst>
            </p:cNvPr>
            <p:cNvSpPr txBox="1"/>
            <p:nvPr/>
          </p:nvSpPr>
          <p:spPr>
            <a:xfrm>
              <a:off x="8683849" y="3063261"/>
              <a:ext cx="172230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Montserrat" pitchFamily="2" charset="77"/>
                </a:rPr>
                <a:t>Your Solution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D22702D-64CD-03FE-6DF5-C37C7B211D8E}"/>
              </a:ext>
            </a:extLst>
          </p:cNvPr>
          <p:cNvGrpSpPr/>
          <p:nvPr/>
        </p:nvGrpSpPr>
        <p:grpSpPr>
          <a:xfrm>
            <a:off x="7449620" y="4245716"/>
            <a:ext cx="1896006" cy="1892431"/>
            <a:chOff x="8629403" y="2297783"/>
            <a:chExt cx="1896006" cy="1892431"/>
          </a:xfrm>
        </p:grpSpPr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96A6BB1B-A327-78AB-5480-185A34054BCA}"/>
                </a:ext>
              </a:extLst>
            </p:cNvPr>
            <p:cNvSpPr/>
            <p:nvPr/>
          </p:nvSpPr>
          <p:spPr>
            <a:xfrm>
              <a:off x="8629403" y="2297783"/>
              <a:ext cx="1895214" cy="1892431"/>
            </a:xfrm>
            <a:custGeom>
              <a:avLst/>
              <a:gdLst>
                <a:gd name="connsiteX0" fmla="*/ 834896 w 1895214"/>
                <a:gd name="connsiteY0" fmla="*/ 0 h 1892431"/>
                <a:gd name="connsiteX1" fmla="*/ 1057535 w 1895214"/>
                <a:gd name="connsiteY1" fmla="*/ 0 h 1892431"/>
                <a:gd name="connsiteX2" fmla="*/ 1152156 w 1895214"/>
                <a:gd name="connsiteY2" fmla="*/ 194809 h 1892431"/>
                <a:gd name="connsiteX3" fmla="*/ 1327485 w 1895214"/>
                <a:gd name="connsiteY3" fmla="*/ 267167 h 1892431"/>
                <a:gd name="connsiteX4" fmla="*/ 1536209 w 1895214"/>
                <a:gd name="connsiteY4" fmla="*/ 197592 h 1892431"/>
                <a:gd name="connsiteX5" fmla="*/ 1694839 w 1895214"/>
                <a:gd name="connsiteY5" fmla="*/ 356222 h 1892431"/>
                <a:gd name="connsiteX6" fmla="*/ 1625264 w 1895214"/>
                <a:gd name="connsiteY6" fmla="*/ 564946 h 1892431"/>
                <a:gd name="connsiteX7" fmla="*/ 1697622 w 1895214"/>
                <a:gd name="connsiteY7" fmla="*/ 737491 h 1892431"/>
                <a:gd name="connsiteX8" fmla="*/ 1895214 w 1895214"/>
                <a:gd name="connsiteY8" fmla="*/ 832113 h 1892431"/>
                <a:gd name="connsiteX9" fmla="*/ 1895214 w 1895214"/>
                <a:gd name="connsiteY9" fmla="*/ 1054752 h 1892431"/>
                <a:gd name="connsiteX10" fmla="*/ 1700405 w 1895214"/>
                <a:gd name="connsiteY10" fmla="*/ 1152156 h 1892431"/>
                <a:gd name="connsiteX11" fmla="*/ 1628047 w 1895214"/>
                <a:gd name="connsiteY11" fmla="*/ 1327485 h 1892431"/>
                <a:gd name="connsiteX12" fmla="*/ 1697622 w 1895214"/>
                <a:gd name="connsiteY12" fmla="*/ 1536209 h 1892431"/>
                <a:gd name="connsiteX13" fmla="*/ 1538992 w 1895214"/>
                <a:gd name="connsiteY13" fmla="*/ 1694839 h 1892431"/>
                <a:gd name="connsiteX14" fmla="*/ 1330268 w 1895214"/>
                <a:gd name="connsiteY14" fmla="*/ 1625264 h 1892431"/>
                <a:gd name="connsiteX15" fmla="*/ 1157722 w 1895214"/>
                <a:gd name="connsiteY15" fmla="*/ 1697622 h 1892431"/>
                <a:gd name="connsiteX16" fmla="*/ 1060318 w 1895214"/>
                <a:gd name="connsiteY16" fmla="*/ 1892431 h 1892431"/>
                <a:gd name="connsiteX17" fmla="*/ 837679 w 1895214"/>
                <a:gd name="connsiteY17" fmla="*/ 1892431 h 1892431"/>
                <a:gd name="connsiteX18" fmla="*/ 740274 w 1895214"/>
                <a:gd name="connsiteY18" fmla="*/ 1697622 h 1892431"/>
                <a:gd name="connsiteX19" fmla="*/ 564946 w 1895214"/>
                <a:gd name="connsiteY19" fmla="*/ 1625264 h 1892431"/>
                <a:gd name="connsiteX20" fmla="*/ 356222 w 1895214"/>
                <a:gd name="connsiteY20" fmla="*/ 1694839 h 1892431"/>
                <a:gd name="connsiteX21" fmla="*/ 197592 w 1895214"/>
                <a:gd name="connsiteY21" fmla="*/ 1536209 h 1892431"/>
                <a:gd name="connsiteX22" fmla="*/ 267167 w 1895214"/>
                <a:gd name="connsiteY22" fmla="*/ 1327485 h 1892431"/>
                <a:gd name="connsiteX23" fmla="*/ 194809 w 1895214"/>
                <a:gd name="connsiteY23" fmla="*/ 1154939 h 1892431"/>
                <a:gd name="connsiteX24" fmla="*/ 0 w 1895214"/>
                <a:gd name="connsiteY24" fmla="*/ 1057535 h 1892431"/>
                <a:gd name="connsiteX25" fmla="*/ 0 w 1895214"/>
                <a:gd name="connsiteY25" fmla="*/ 834896 h 1892431"/>
                <a:gd name="connsiteX26" fmla="*/ 194809 w 1895214"/>
                <a:gd name="connsiteY26" fmla="*/ 740274 h 1892431"/>
                <a:gd name="connsiteX27" fmla="*/ 267167 w 1895214"/>
                <a:gd name="connsiteY27" fmla="*/ 564946 h 1892431"/>
                <a:gd name="connsiteX28" fmla="*/ 197592 w 1895214"/>
                <a:gd name="connsiteY28" fmla="*/ 356222 h 1892431"/>
                <a:gd name="connsiteX29" fmla="*/ 356222 w 1895214"/>
                <a:gd name="connsiteY29" fmla="*/ 197592 h 1892431"/>
                <a:gd name="connsiteX30" fmla="*/ 564946 w 1895214"/>
                <a:gd name="connsiteY30" fmla="*/ 267167 h 1892431"/>
                <a:gd name="connsiteX31" fmla="*/ 737491 w 1895214"/>
                <a:gd name="connsiteY31" fmla="*/ 194809 h 189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5214" h="1892431">
                  <a:moveTo>
                    <a:pt x="834896" y="0"/>
                  </a:moveTo>
                  <a:lnTo>
                    <a:pt x="1057535" y="0"/>
                  </a:lnTo>
                  <a:lnTo>
                    <a:pt x="1152156" y="194809"/>
                  </a:lnTo>
                  <a:cubicBezTo>
                    <a:pt x="1213382" y="211507"/>
                    <a:pt x="1271825" y="236554"/>
                    <a:pt x="1327485" y="267167"/>
                  </a:cubicBezTo>
                  <a:lnTo>
                    <a:pt x="1536209" y="197592"/>
                  </a:lnTo>
                  <a:lnTo>
                    <a:pt x="1694839" y="356222"/>
                  </a:lnTo>
                  <a:lnTo>
                    <a:pt x="1625264" y="564946"/>
                  </a:lnTo>
                  <a:cubicBezTo>
                    <a:pt x="1655877" y="617823"/>
                    <a:pt x="1680924" y="676266"/>
                    <a:pt x="1697622" y="737491"/>
                  </a:cubicBezTo>
                  <a:lnTo>
                    <a:pt x="1895214" y="832113"/>
                  </a:lnTo>
                  <a:lnTo>
                    <a:pt x="1895214" y="1054752"/>
                  </a:lnTo>
                  <a:lnTo>
                    <a:pt x="1700405" y="1152156"/>
                  </a:lnTo>
                  <a:cubicBezTo>
                    <a:pt x="1683707" y="1213382"/>
                    <a:pt x="1658660" y="1271825"/>
                    <a:pt x="1628047" y="1327485"/>
                  </a:cubicBezTo>
                  <a:lnTo>
                    <a:pt x="1697622" y="1536209"/>
                  </a:lnTo>
                  <a:lnTo>
                    <a:pt x="1538992" y="1694839"/>
                  </a:lnTo>
                  <a:lnTo>
                    <a:pt x="1330268" y="1625264"/>
                  </a:lnTo>
                  <a:cubicBezTo>
                    <a:pt x="1277391" y="1655877"/>
                    <a:pt x="1218948" y="1680924"/>
                    <a:pt x="1157722" y="1697622"/>
                  </a:cubicBezTo>
                  <a:lnTo>
                    <a:pt x="1060318" y="1892431"/>
                  </a:lnTo>
                  <a:lnTo>
                    <a:pt x="837679" y="1892431"/>
                  </a:lnTo>
                  <a:lnTo>
                    <a:pt x="740274" y="1697622"/>
                  </a:lnTo>
                  <a:cubicBezTo>
                    <a:pt x="679049" y="1680924"/>
                    <a:pt x="620606" y="1655877"/>
                    <a:pt x="564946" y="1625264"/>
                  </a:cubicBezTo>
                  <a:lnTo>
                    <a:pt x="356222" y="1694839"/>
                  </a:lnTo>
                  <a:lnTo>
                    <a:pt x="197592" y="1536209"/>
                  </a:lnTo>
                  <a:lnTo>
                    <a:pt x="267167" y="1327485"/>
                  </a:lnTo>
                  <a:cubicBezTo>
                    <a:pt x="236554" y="1274608"/>
                    <a:pt x="211507" y="1216165"/>
                    <a:pt x="194809" y="1154939"/>
                  </a:cubicBezTo>
                  <a:lnTo>
                    <a:pt x="0" y="1057535"/>
                  </a:lnTo>
                  <a:lnTo>
                    <a:pt x="0" y="834896"/>
                  </a:lnTo>
                  <a:lnTo>
                    <a:pt x="194809" y="740274"/>
                  </a:lnTo>
                  <a:cubicBezTo>
                    <a:pt x="211507" y="679049"/>
                    <a:pt x="236554" y="620606"/>
                    <a:pt x="267167" y="564946"/>
                  </a:cubicBezTo>
                  <a:lnTo>
                    <a:pt x="197592" y="356222"/>
                  </a:lnTo>
                  <a:lnTo>
                    <a:pt x="356222" y="197592"/>
                  </a:lnTo>
                  <a:lnTo>
                    <a:pt x="564946" y="267167"/>
                  </a:lnTo>
                  <a:cubicBezTo>
                    <a:pt x="617823" y="236554"/>
                    <a:pt x="676266" y="211507"/>
                    <a:pt x="737491" y="194809"/>
                  </a:cubicBezTo>
                  <a:close/>
                </a:path>
              </a:pathLst>
            </a:custGeom>
            <a:solidFill>
              <a:srgbClr val="F0823B"/>
            </a:solidFill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2E867C8-F50C-5ADB-2F84-68B33B2D85A1}"/>
                </a:ext>
              </a:extLst>
            </p:cNvPr>
            <p:cNvSpPr txBox="1"/>
            <p:nvPr/>
          </p:nvSpPr>
          <p:spPr>
            <a:xfrm>
              <a:off x="8799298" y="2699141"/>
              <a:ext cx="1471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Lilita One" panose="02000000000000000000" pitchFamily="2" charset="0"/>
                </a:rPr>
                <a:t>Test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2E89DF-856A-ADEC-F3B2-0CA3B3F281F7}"/>
                </a:ext>
              </a:extLst>
            </p:cNvPr>
            <p:cNvSpPr txBox="1"/>
            <p:nvPr/>
          </p:nvSpPr>
          <p:spPr>
            <a:xfrm>
              <a:off x="8633500" y="3113066"/>
              <a:ext cx="1891909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Montserrat" pitchFamily="2" charset="77"/>
                </a:rPr>
                <a:t>Your Prototype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F95D4ED-F5F7-2B07-4B6A-5F0C556FF93D}"/>
              </a:ext>
            </a:extLst>
          </p:cNvPr>
          <p:cNvGrpSpPr/>
          <p:nvPr/>
        </p:nvGrpSpPr>
        <p:grpSpPr>
          <a:xfrm>
            <a:off x="6974686" y="2410102"/>
            <a:ext cx="1895214" cy="1892431"/>
            <a:chOff x="8629403" y="2297783"/>
            <a:chExt cx="1895214" cy="1892431"/>
          </a:xfrm>
        </p:grpSpPr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5BCFFC5D-D3CD-D49E-D4D0-C952BD16D57E}"/>
                </a:ext>
              </a:extLst>
            </p:cNvPr>
            <p:cNvSpPr/>
            <p:nvPr/>
          </p:nvSpPr>
          <p:spPr>
            <a:xfrm>
              <a:off x="8629403" y="2297783"/>
              <a:ext cx="1895214" cy="1892431"/>
            </a:xfrm>
            <a:custGeom>
              <a:avLst/>
              <a:gdLst>
                <a:gd name="connsiteX0" fmla="*/ 834896 w 1895214"/>
                <a:gd name="connsiteY0" fmla="*/ 0 h 1892431"/>
                <a:gd name="connsiteX1" fmla="*/ 1057535 w 1895214"/>
                <a:gd name="connsiteY1" fmla="*/ 0 h 1892431"/>
                <a:gd name="connsiteX2" fmla="*/ 1152156 w 1895214"/>
                <a:gd name="connsiteY2" fmla="*/ 194809 h 1892431"/>
                <a:gd name="connsiteX3" fmla="*/ 1327485 w 1895214"/>
                <a:gd name="connsiteY3" fmla="*/ 267167 h 1892431"/>
                <a:gd name="connsiteX4" fmla="*/ 1536209 w 1895214"/>
                <a:gd name="connsiteY4" fmla="*/ 197592 h 1892431"/>
                <a:gd name="connsiteX5" fmla="*/ 1694839 w 1895214"/>
                <a:gd name="connsiteY5" fmla="*/ 356222 h 1892431"/>
                <a:gd name="connsiteX6" fmla="*/ 1625264 w 1895214"/>
                <a:gd name="connsiteY6" fmla="*/ 564946 h 1892431"/>
                <a:gd name="connsiteX7" fmla="*/ 1697622 w 1895214"/>
                <a:gd name="connsiteY7" fmla="*/ 737491 h 1892431"/>
                <a:gd name="connsiteX8" fmla="*/ 1895214 w 1895214"/>
                <a:gd name="connsiteY8" fmla="*/ 832113 h 1892431"/>
                <a:gd name="connsiteX9" fmla="*/ 1895214 w 1895214"/>
                <a:gd name="connsiteY9" fmla="*/ 1054752 h 1892431"/>
                <a:gd name="connsiteX10" fmla="*/ 1700405 w 1895214"/>
                <a:gd name="connsiteY10" fmla="*/ 1152156 h 1892431"/>
                <a:gd name="connsiteX11" fmla="*/ 1628047 w 1895214"/>
                <a:gd name="connsiteY11" fmla="*/ 1327485 h 1892431"/>
                <a:gd name="connsiteX12" fmla="*/ 1697622 w 1895214"/>
                <a:gd name="connsiteY12" fmla="*/ 1536209 h 1892431"/>
                <a:gd name="connsiteX13" fmla="*/ 1538992 w 1895214"/>
                <a:gd name="connsiteY13" fmla="*/ 1694839 h 1892431"/>
                <a:gd name="connsiteX14" fmla="*/ 1330268 w 1895214"/>
                <a:gd name="connsiteY14" fmla="*/ 1625264 h 1892431"/>
                <a:gd name="connsiteX15" fmla="*/ 1157722 w 1895214"/>
                <a:gd name="connsiteY15" fmla="*/ 1697622 h 1892431"/>
                <a:gd name="connsiteX16" fmla="*/ 1060318 w 1895214"/>
                <a:gd name="connsiteY16" fmla="*/ 1892431 h 1892431"/>
                <a:gd name="connsiteX17" fmla="*/ 837679 w 1895214"/>
                <a:gd name="connsiteY17" fmla="*/ 1892431 h 1892431"/>
                <a:gd name="connsiteX18" fmla="*/ 740274 w 1895214"/>
                <a:gd name="connsiteY18" fmla="*/ 1697622 h 1892431"/>
                <a:gd name="connsiteX19" fmla="*/ 564946 w 1895214"/>
                <a:gd name="connsiteY19" fmla="*/ 1625264 h 1892431"/>
                <a:gd name="connsiteX20" fmla="*/ 356222 w 1895214"/>
                <a:gd name="connsiteY20" fmla="*/ 1694839 h 1892431"/>
                <a:gd name="connsiteX21" fmla="*/ 197592 w 1895214"/>
                <a:gd name="connsiteY21" fmla="*/ 1536209 h 1892431"/>
                <a:gd name="connsiteX22" fmla="*/ 267167 w 1895214"/>
                <a:gd name="connsiteY22" fmla="*/ 1327485 h 1892431"/>
                <a:gd name="connsiteX23" fmla="*/ 194809 w 1895214"/>
                <a:gd name="connsiteY23" fmla="*/ 1154939 h 1892431"/>
                <a:gd name="connsiteX24" fmla="*/ 0 w 1895214"/>
                <a:gd name="connsiteY24" fmla="*/ 1057535 h 1892431"/>
                <a:gd name="connsiteX25" fmla="*/ 0 w 1895214"/>
                <a:gd name="connsiteY25" fmla="*/ 834896 h 1892431"/>
                <a:gd name="connsiteX26" fmla="*/ 194809 w 1895214"/>
                <a:gd name="connsiteY26" fmla="*/ 740274 h 1892431"/>
                <a:gd name="connsiteX27" fmla="*/ 267167 w 1895214"/>
                <a:gd name="connsiteY27" fmla="*/ 564946 h 1892431"/>
                <a:gd name="connsiteX28" fmla="*/ 197592 w 1895214"/>
                <a:gd name="connsiteY28" fmla="*/ 356222 h 1892431"/>
                <a:gd name="connsiteX29" fmla="*/ 356222 w 1895214"/>
                <a:gd name="connsiteY29" fmla="*/ 197592 h 1892431"/>
                <a:gd name="connsiteX30" fmla="*/ 564946 w 1895214"/>
                <a:gd name="connsiteY30" fmla="*/ 267167 h 1892431"/>
                <a:gd name="connsiteX31" fmla="*/ 737491 w 1895214"/>
                <a:gd name="connsiteY31" fmla="*/ 194809 h 189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5214" h="1892431">
                  <a:moveTo>
                    <a:pt x="834896" y="0"/>
                  </a:moveTo>
                  <a:lnTo>
                    <a:pt x="1057535" y="0"/>
                  </a:lnTo>
                  <a:lnTo>
                    <a:pt x="1152156" y="194809"/>
                  </a:lnTo>
                  <a:cubicBezTo>
                    <a:pt x="1213382" y="211507"/>
                    <a:pt x="1271825" y="236554"/>
                    <a:pt x="1327485" y="267167"/>
                  </a:cubicBezTo>
                  <a:lnTo>
                    <a:pt x="1536209" y="197592"/>
                  </a:lnTo>
                  <a:lnTo>
                    <a:pt x="1694839" y="356222"/>
                  </a:lnTo>
                  <a:lnTo>
                    <a:pt x="1625264" y="564946"/>
                  </a:lnTo>
                  <a:cubicBezTo>
                    <a:pt x="1655877" y="617823"/>
                    <a:pt x="1680924" y="676266"/>
                    <a:pt x="1697622" y="737491"/>
                  </a:cubicBezTo>
                  <a:lnTo>
                    <a:pt x="1895214" y="832113"/>
                  </a:lnTo>
                  <a:lnTo>
                    <a:pt x="1895214" y="1054752"/>
                  </a:lnTo>
                  <a:lnTo>
                    <a:pt x="1700405" y="1152156"/>
                  </a:lnTo>
                  <a:cubicBezTo>
                    <a:pt x="1683707" y="1213382"/>
                    <a:pt x="1658660" y="1271825"/>
                    <a:pt x="1628047" y="1327485"/>
                  </a:cubicBezTo>
                  <a:lnTo>
                    <a:pt x="1697622" y="1536209"/>
                  </a:lnTo>
                  <a:lnTo>
                    <a:pt x="1538992" y="1694839"/>
                  </a:lnTo>
                  <a:lnTo>
                    <a:pt x="1330268" y="1625264"/>
                  </a:lnTo>
                  <a:cubicBezTo>
                    <a:pt x="1277391" y="1655877"/>
                    <a:pt x="1218948" y="1680924"/>
                    <a:pt x="1157722" y="1697622"/>
                  </a:cubicBezTo>
                  <a:lnTo>
                    <a:pt x="1060318" y="1892431"/>
                  </a:lnTo>
                  <a:lnTo>
                    <a:pt x="837679" y="1892431"/>
                  </a:lnTo>
                  <a:lnTo>
                    <a:pt x="740274" y="1697622"/>
                  </a:lnTo>
                  <a:cubicBezTo>
                    <a:pt x="679049" y="1680924"/>
                    <a:pt x="620606" y="1655877"/>
                    <a:pt x="564946" y="1625264"/>
                  </a:cubicBezTo>
                  <a:lnTo>
                    <a:pt x="356222" y="1694839"/>
                  </a:lnTo>
                  <a:lnTo>
                    <a:pt x="197592" y="1536209"/>
                  </a:lnTo>
                  <a:lnTo>
                    <a:pt x="267167" y="1327485"/>
                  </a:lnTo>
                  <a:cubicBezTo>
                    <a:pt x="236554" y="1274608"/>
                    <a:pt x="211507" y="1216165"/>
                    <a:pt x="194809" y="1154939"/>
                  </a:cubicBezTo>
                  <a:lnTo>
                    <a:pt x="0" y="1057535"/>
                  </a:lnTo>
                  <a:lnTo>
                    <a:pt x="0" y="834896"/>
                  </a:lnTo>
                  <a:lnTo>
                    <a:pt x="194809" y="740274"/>
                  </a:lnTo>
                  <a:cubicBezTo>
                    <a:pt x="211507" y="679049"/>
                    <a:pt x="236554" y="620606"/>
                    <a:pt x="267167" y="564946"/>
                  </a:cubicBezTo>
                  <a:lnTo>
                    <a:pt x="197592" y="356222"/>
                  </a:lnTo>
                  <a:lnTo>
                    <a:pt x="356222" y="197592"/>
                  </a:lnTo>
                  <a:lnTo>
                    <a:pt x="564946" y="267167"/>
                  </a:lnTo>
                  <a:cubicBezTo>
                    <a:pt x="617823" y="236554"/>
                    <a:pt x="676266" y="211507"/>
                    <a:pt x="737491" y="194809"/>
                  </a:cubicBezTo>
                  <a:close/>
                </a:path>
              </a:pathLst>
            </a:custGeom>
            <a:solidFill>
              <a:srgbClr val="2E576F"/>
            </a:solidFill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A1198BB-717C-2420-8F61-6A0151159C20}"/>
                </a:ext>
              </a:extLst>
            </p:cNvPr>
            <p:cNvSpPr txBox="1"/>
            <p:nvPr/>
          </p:nvSpPr>
          <p:spPr>
            <a:xfrm>
              <a:off x="8848951" y="2713464"/>
              <a:ext cx="14718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Lilita One" panose="02000000000000000000" pitchFamily="2" charset="0"/>
                </a:rPr>
                <a:t>Improve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C78ACB1-658D-EA73-9A2B-8524C006C014}"/>
                </a:ext>
              </a:extLst>
            </p:cNvPr>
            <p:cNvSpPr txBox="1"/>
            <p:nvPr/>
          </p:nvSpPr>
          <p:spPr>
            <a:xfrm>
              <a:off x="8812382" y="3091184"/>
              <a:ext cx="154501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latin typeface="Montserrat" pitchFamily="2" charset="77"/>
                </a:rPr>
                <a:t>Your Solution</a:t>
              </a:r>
            </a:p>
          </p:txBody>
        </p:sp>
      </p:grpSp>
      <p:pic>
        <p:nvPicPr>
          <p:cNvPr id="51" name="Graphic 50" descr="Target with solid fill">
            <a:extLst>
              <a:ext uri="{FF2B5EF4-FFF2-40B4-BE49-F238E27FC236}">
                <a16:creationId xmlns:a16="http://schemas.microsoft.com/office/drawing/2014/main" id="{243F6E27-B3E9-78D1-D54A-A2520B0140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66334" y="2475428"/>
            <a:ext cx="637643" cy="637643"/>
          </a:xfrm>
          <a:prstGeom prst="rect">
            <a:avLst/>
          </a:prstGeom>
        </p:spPr>
      </p:pic>
      <p:pic>
        <p:nvPicPr>
          <p:cNvPr id="57" name="Graphic 56" descr="Architecture with solid fill">
            <a:extLst>
              <a:ext uri="{FF2B5EF4-FFF2-40B4-BE49-F238E27FC236}">
                <a16:creationId xmlns:a16="http://schemas.microsoft.com/office/drawing/2014/main" id="{B74902D7-877A-ECAC-2CC8-0C136A79A25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95757" y="5211983"/>
            <a:ext cx="702023" cy="702023"/>
          </a:xfrm>
          <a:prstGeom prst="rect">
            <a:avLst/>
          </a:prstGeom>
        </p:spPr>
      </p:pic>
      <p:pic>
        <p:nvPicPr>
          <p:cNvPr id="59" name="Graphic 58" descr="Clipboard Partially Crossed with solid fill">
            <a:extLst>
              <a:ext uri="{FF2B5EF4-FFF2-40B4-BE49-F238E27FC236}">
                <a16:creationId xmlns:a16="http://schemas.microsoft.com/office/drawing/2014/main" id="{15127A43-675F-46C0-0AAB-B2BDC35E2C3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88920" y="5323188"/>
            <a:ext cx="613761" cy="613761"/>
          </a:xfrm>
          <a:prstGeom prst="rect">
            <a:avLst/>
          </a:prstGeom>
        </p:spPr>
      </p:pic>
      <p:pic>
        <p:nvPicPr>
          <p:cNvPr id="61" name="Graphic 60" descr="Arrow circle with solid fill">
            <a:extLst>
              <a:ext uri="{FF2B5EF4-FFF2-40B4-BE49-F238E27FC236}">
                <a16:creationId xmlns:a16="http://schemas.microsoft.com/office/drawing/2014/main" id="{EF6037E1-5176-BF11-FA6C-AE8A1DF2C0F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7584257" y="3430349"/>
            <a:ext cx="687987" cy="687987"/>
          </a:xfrm>
          <a:prstGeom prst="rect">
            <a:avLst/>
          </a:prstGeom>
        </p:spPr>
      </p:pic>
      <p:pic>
        <p:nvPicPr>
          <p:cNvPr id="63" name="Graphic 62" descr="Lightbulb and gear with solid fill">
            <a:extLst>
              <a:ext uri="{FF2B5EF4-FFF2-40B4-BE49-F238E27FC236}">
                <a16:creationId xmlns:a16="http://schemas.microsoft.com/office/drawing/2014/main" id="{55C187E1-BC30-2865-F001-46B927EEF7B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0770994" y="3502121"/>
            <a:ext cx="592834" cy="592834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A4771197-5C69-BC43-32B8-55E3B3D752CF}"/>
              </a:ext>
            </a:extLst>
          </p:cNvPr>
          <p:cNvSpPr txBox="1"/>
          <p:nvPr/>
        </p:nvSpPr>
        <p:spPr>
          <a:xfrm>
            <a:off x="851373" y="3091159"/>
            <a:ext cx="515197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Mechanical engineers often use the engineering design process to solve problems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Let’s look at an example!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A team is tasked with designing a more efficient and comfortable wheelchair for people with disabilities.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Define: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Brainstorm: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Prototype: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Test: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Montserrat" pitchFamily="2" charset="77"/>
              </a:rPr>
              <a:t>Improve: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D81BA3-A19B-16CB-5705-8E16EC8CD4EF}"/>
              </a:ext>
            </a:extLst>
          </p:cNvPr>
          <p:cNvSpPr txBox="1"/>
          <p:nvPr/>
        </p:nvSpPr>
        <p:spPr>
          <a:xfrm>
            <a:off x="1962624" y="4573896"/>
            <a:ext cx="47817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latin typeface="Montserrat" pitchFamily="2" charset="77"/>
              </a:rPr>
              <a:t>Current wheelchairs are not comfortable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F270D2-B1A9-2DDF-214E-A3AC9B643CBE}"/>
              </a:ext>
            </a:extLst>
          </p:cNvPr>
          <p:cNvSpPr txBox="1"/>
          <p:nvPr/>
        </p:nvSpPr>
        <p:spPr>
          <a:xfrm>
            <a:off x="2442309" y="4828729"/>
            <a:ext cx="47817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latin typeface="Montserrat" pitchFamily="2" charset="77"/>
              </a:rPr>
              <a:t>Use different seats or add power assist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C62843-1192-E4E9-4B27-40D01203E720}"/>
              </a:ext>
            </a:extLst>
          </p:cNvPr>
          <p:cNvSpPr txBox="1"/>
          <p:nvPr/>
        </p:nvSpPr>
        <p:spPr>
          <a:xfrm>
            <a:off x="2312643" y="5042706"/>
            <a:ext cx="47817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latin typeface="Montserrat" pitchFamily="2" charset="77"/>
              </a:rPr>
              <a:t>Create the first version of the new chair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A3CA87-7DB8-D297-F448-2B1907313AC1}"/>
              </a:ext>
            </a:extLst>
          </p:cNvPr>
          <p:cNvSpPr txBox="1"/>
          <p:nvPr/>
        </p:nvSpPr>
        <p:spPr>
          <a:xfrm>
            <a:off x="1695450" y="5297539"/>
            <a:ext cx="55141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latin typeface="Montserrat" pitchFamily="2" charset="77"/>
              </a:rPr>
              <a:t>Get people to test the chair and see if its better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EBDEB1-0E39-77E1-B37F-FB8BD688B010}"/>
              </a:ext>
            </a:extLst>
          </p:cNvPr>
          <p:cNvSpPr txBox="1"/>
          <p:nvPr/>
        </p:nvSpPr>
        <p:spPr>
          <a:xfrm>
            <a:off x="2130163" y="5552372"/>
            <a:ext cx="59234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1600" dirty="0">
                <a:latin typeface="Montserrat" pitchFamily="2" charset="77"/>
              </a:rPr>
              <a:t>Use the feedback from testing to make changes</a:t>
            </a:r>
          </a:p>
        </p:txBody>
      </p:sp>
    </p:spTree>
    <p:extLst>
      <p:ext uri="{BB962C8B-B14F-4D97-AF65-F5344CB8AC3E}">
        <p14:creationId xmlns:p14="http://schemas.microsoft.com/office/powerpoint/2010/main" val="3868429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uiExpand="1" build="p" bldLvl="2"/>
      <p:bldP spid="12" grpId="0" uiExpand="1" build="p" bldLvl="2"/>
      <p:bldP spid="14" grpId="0" uiExpand="1" build="p" bldLvl="2"/>
      <p:bldP spid="15" grpId="0" uiExpand="1" build="p" bldLvl="2"/>
      <p:bldP spid="16" grpId="0" uiExpand="1" build="p" bldLvl="2"/>
      <p:bldP spid="17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757F2E-2736-5AB0-A5EB-50F4D1195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robotic arm welding metal&#10;&#10;Description automatically generated">
            <a:extLst>
              <a:ext uri="{FF2B5EF4-FFF2-40B4-BE49-F238E27FC236}">
                <a16:creationId xmlns:a16="http://schemas.microsoft.com/office/drawing/2014/main" id="{34548946-2EE4-E3AB-B8FA-5B080956A4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6" t="3243" r="18115" b="8281"/>
          <a:stretch/>
        </p:blipFill>
        <p:spPr>
          <a:xfrm>
            <a:off x="20" y="-7115134"/>
            <a:ext cx="12191980" cy="685671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5B2AD9E-ECF3-469C-997B-E152F255A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5ADC31E-A21E-0E33-7AB2-EF54CD9F3672}"/>
              </a:ext>
            </a:extLst>
          </p:cNvPr>
          <p:cNvSpPr/>
          <p:nvPr/>
        </p:nvSpPr>
        <p:spPr>
          <a:xfrm>
            <a:off x="1780674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ABC665B-C897-EDB8-D1C3-4E989D77D259}"/>
              </a:ext>
            </a:extLst>
          </p:cNvPr>
          <p:cNvSpPr/>
          <p:nvPr/>
        </p:nvSpPr>
        <p:spPr>
          <a:xfrm>
            <a:off x="4973053" y="-4825844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C1EAB1A-B333-A5A5-9AA6-696941D84357}"/>
              </a:ext>
            </a:extLst>
          </p:cNvPr>
          <p:cNvSpPr/>
          <p:nvPr/>
        </p:nvSpPr>
        <p:spPr>
          <a:xfrm>
            <a:off x="8165432" y="-4809802"/>
            <a:ext cx="2276856" cy="227685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A826C-B04B-35F7-8ED4-CD75784610C1}"/>
              </a:ext>
            </a:extLst>
          </p:cNvPr>
          <p:cNvSpPr txBox="1"/>
          <p:nvPr/>
        </p:nvSpPr>
        <p:spPr>
          <a:xfrm>
            <a:off x="2076538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What It Is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engineering involves making and testing machines that move.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E832BD-108D-01AD-AA95-3D7A7CC99F21}"/>
              </a:ext>
            </a:extLst>
          </p:cNvPr>
          <p:cNvSpPr txBox="1"/>
          <p:nvPr/>
        </p:nvSpPr>
        <p:spPr>
          <a:xfrm>
            <a:off x="5343291" y="-4121084"/>
            <a:ext cx="1620253" cy="1259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Key Skills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Mechanical engineers use math and science to solve problems and design new things.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500D28-40BB-F11E-2245-A14E51051590}"/>
              </a:ext>
            </a:extLst>
          </p:cNvPr>
          <p:cNvSpPr txBox="1"/>
          <p:nvPr/>
        </p:nvSpPr>
        <p:spPr>
          <a:xfrm>
            <a:off x="8495209" y="-4127396"/>
            <a:ext cx="1620253" cy="94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19121A"/>
                </a:solidFill>
                <a:latin typeface="Montserrat" pitchFamily="2" charset="77"/>
              </a:rPr>
              <a:t>Where It's Used</a:t>
            </a:r>
            <a:r>
              <a:rPr lang="en-US" sz="1200" dirty="0">
                <a:solidFill>
                  <a:srgbClr val="19121A"/>
                </a:solidFill>
                <a:latin typeface="Montserrat" pitchFamily="2" charset="77"/>
              </a:rPr>
              <a:t>: many areas, such as building vehicles, power plants, and developing energy solutions.</a:t>
            </a:r>
          </a:p>
        </p:txBody>
      </p:sp>
      <p:pic>
        <p:nvPicPr>
          <p:cNvPr id="22" name="Graphic 21" descr="Wind Turbines with solid fill">
            <a:extLst>
              <a:ext uri="{FF2B5EF4-FFF2-40B4-BE49-F238E27FC236}">
                <a16:creationId xmlns:a16="http://schemas.microsoft.com/office/drawing/2014/main" id="{CAE266CB-8606-AA3C-0AF4-912B55C31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018190" y="-4653451"/>
            <a:ext cx="571340" cy="571340"/>
          </a:xfrm>
          <a:prstGeom prst="rect">
            <a:avLst/>
          </a:prstGeom>
        </p:spPr>
      </p:pic>
      <p:pic>
        <p:nvPicPr>
          <p:cNvPr id="24" name="Graphic 23" descr="Trigonometry with solid fill">
            <a:extLst>
              <a:ext uri="{FF2B5EF4-FFF2-40B4-BE49-F238E27FC236}">
                <a16:creationId xmlns:a16="http://schemas.microsoft.com/office/drawing/2014/main" id="{3B11CC7D-F62B-AD10-6C4F-E651441F6B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3435" y="-4701688"/>
            <a:ext cx="579963" cy="579963"/>
          </a:xfrm>
          <a:prstGeom prst="rect">
            <a:avLst/>
          </a:prstGeom>
        </p:spPr>
      </p:pic>
      <p:pic>
        <p:nvPicPr>
          <p:cNvPr id="26" name="Graphic 25" descr="Car with solid fill">
            <a:extLst>
              <a:ext uri="{FF2B5EF4-FFF2-40B4-BE49-F238E27FC236}">
                <a16:creationId xmlns:a16="http://schemas.microsoft.com/office/drawing/2014/main" id="{B7A20735-353C-2C12-0C74-7A8FC4DC57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2424" y="-4707455"/>
            <a:ext cx="705853" cy="70585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A188A9-8B35-14C0-81DD-64C73777707F}"/>
              </a:ext>
            </a:extLst>
          </p:cNvPr>
          <p:cNvSpPr txBox="1"/>
          <p:nvPr/>
        </p:nvSpPr>
        <p:spPr>
          <a:xfrm>
            <a:off x="860918" y="1599198"/>
            <a:ext cx="448237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Mousetrap Car</a:t>
            </a:r>
          </a:p>
          <a:p>
            <a:r>
              <a:rPr lang="en-US" sz="5000" dirty="0">
                <a:solidFill>
                  <a:srgbClr val="19121A"/>
                </a:solidFill>
                <a:latin typeface="Bebas Neue" panose="020B0606020202050201" pitchFamily="34" charset="77"/>
              </a:rPr>
              <a:t>Project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BCB871-8754-58F0-A848-FACED4EC1F12}"/>
              </a:ext>
            </a:extLst>
          </p:cNvPr>
          <p:cNvSpPr txBox="1"/>
          <p:nvPr/>
        </p:nvSpPr>
        <p:spPr>
          <a:xfrm>
            <a:off x="-50625" y="-169343"/>
            <a:ext cx="1232421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0" dirty="0">
                <a:gradFill flip="none" rotWithShape="1">
                  <a:gsLst>
                    <a:gs pos="0">
                      <a:schemeClr val="bg2">
                        <a:lumMod val="90000"/>
                        <a:alpha val="7000"/>
                      </a:schemeClr>
                    </a:gs>
                    <a:gs pos="98000">
                      <a:schemeClr val="bg2">
                        <a:lumMod val="75000"/>
                        <a:alpha val="14197"/>
                      </a:schemeClr>
                    </a:gs>
                  </a:gsLst>
                  <a:lin ang="16200000" scaled="1"/>
                  <a:tileRect/>
                </a:gradFill>
                <a:latin typeface="Bebas Neue" panose="020B0606020202050201" pitchFamily="34" charset="77"/>
              </a:rPr>
              <a:t>Mechanical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153E49-A0A8-511A-C19A-E5FB7B486A86}"/>
              </a:ext>
            </a:extLst>
          </p:cNvPr>
          <p:cNvSpPr txBox="1"/>
          <p:nvPr/>
        </p:nvSpPr>
        <p:spPr>
          <a:xfrm>
            <a:off x="860918" y="3230414"/>
            <a:ext cx="515197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Your goal is to build a car that is powered by a mousetrap, to go as far as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Montserra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Materials: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1 Mousetrap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Cardboard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4 Dowels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1 Straw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4 Wheels (CDs or Cardboard)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itchFamily="2" charset="77"/>
              </a:rPr>
              <a:t>String</a:t>
            </a:r>
          </a:p>
        </p:txBody>
      </p:sp>
      <p:pic>
        <p:nvPicPr>
          <p:cNvPr id="14" name="Picture 13" descr="A mousetrap made of cd's&#10;&#10;Description automatically generated">
            <a:extLst>
              <a:ext uri="{FF2B5EF4-FFF2-40B4-BE49-F238E27FC236}">
                <a16:creationId xmlns:a16="http://schemas.microsoft.com/office/drawing/2014/main" id="{73B11E21-7582-4C26-80A1-74DF8ABB807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11480" y="2242426"/>
            <a:ext cx="5685006" cy="31988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7121AA-3002-702C-7919-32FBFB0C07E6}"/>
              </a:ext>
            </a:extLst>
          </p:cNvPr>
          <p:cNvSpPr txBox="1"/>
          <p:nvPr/>
        </p:nvSpPr>
        <p:spPr>
          <a:xfrm>
            <a:off x="7521733" y="5571690"/>
            <a:ext cx="2864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Montserrat" pitchFamily="2" charset="77"/>
              </a:rPr>
              <a:t>Final Product Example:</a:t>
            </a:r>
          </a:p>
        </p:txBody>
      </p:sp>
    </p:spTree>
    <p:extLst>
      <p:ext uri="{BB962C8B-B14F-4D97-AF65-F5344CB8AC3E}">
        <p14:creationId xmlns:p14="http://schemas.microsoft.com/office/powerpoint/2010/main" val="2457920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1560</Words>
  <Application>Microsoft Macintosh PowerPoint</Application>
  <PresentationFormat>Widescreen</PresentationFormat>
  <Paragraphs>170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Arial</vt:lpstr>
      <vt:lpstr>Bebas Neue</vt:lpstr>
      <vt:lpstr>Lilita One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Brayden Watt</dc:creator>
  <cp:lastModifiedBy>Brayden Watt</cp:lastModifiedBy>
  <cp:revision>4</cp:revision>
  <dcterms:created xsi:type="dcterms:W3CDTF">2024-09-29T07:08:18Z</dcterms:created>
  <dcterms:modified xsi:type="dcterms:W3CDTF">2025-06-30T13:18:52Z</dcterms:modified>
</cp:coreProperties>
</file>

<file path=docProps/thumbnail.jpeg>
</file>